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2" r:id="rId1"/>
    <p:sldMasterId id="2147483752" r:id="rId2"/>
  </p:sldMasterIdLst>
  <p:notesMasterIdLst>
    <p:notesMasterId r:id="rId61"/>
  </p:notesMasterIdLst>
  <p:sldIdLst>
    <p:sldId id="869" r:id="rId3"/>
    <p:sldId id="918" r:id="rId4"/>
    <p:sldId id="871" r:id="rId5"/>
    <p:sldId id="919" r:id="rId6"/>
    <p:sldId id="920" r:id="rId7"/>
    <p:sldId id="921" r:id="rId8"/>
    <p:sldId id="922" r:id="rId9"/>
    <p:sldId id="925" r:id="rId10"/>
    <p:sldId id="923" r:id="rId11"/>
    <p:sldId id="924" r:id="rId12"/>
    <p:sldId id="926" r:id="rId13"/>
    <p:sldId id="927" r:id="rId14"/>
    <p:sldId id="928" r:id="rId15"/>
    <p:sldId id="929" r:id="rId16"/>
    <p:sldId id="930" r:id="rId17"/>
    <p:sldId id="931" r:id="rId18"/>
    <p:sldId id="561" r:id="rId19"/>
    <p:sldId id="562" r:id="rId20"/>
    <p:sldId id="901" r:id="rId21"/>
    <p:sldId id="932" r:id="rId22"/>
    <p:sldId id="933" r:id="rId23"/>
    <p:sldId id="934" r:id="rId24"/>
    <p:sldId id="935" r:id="rId25"/>
    <p:sldId id="936" r:id="rId26"/>
    <p:sldId id="938" r:id="rId27"/>
    <p:sldId id="939" r:id="rId28"/>
    <p:sldId id="940" r:id="rId29"/>
    <p:sldId id="941" r:id="rId30"/>
    <p:sldId id="942" r:id="rId31"/>
    <p:sldId id="943" r:id="rId32"/>
    <p:sldId id="944" r:id="rId33"/>
    <p:sldId id="945" r:id="rId34"/>
    <p:sldId id="946" r:id="rId35"/>
    <p:sldId id="947" r:id="rId36"/>
    <p:sldId id="949" r:id="rId37"/>
    <p:sldId id="950" r:id="rId38"/>
    <p:sldId id="955" r:id="rId39"/>
    <p:sldId id="958" r:id="rId40"/>
    <p:sldId id="963" r:id="rId41"/>
    <p:sldId id="959" r:id="rId42"/>
    <p:sldId id="960" r:id="rId43"/>
    <p:sldId id="961" r:id="rId44"/>
    <p:sldId id="962" r:id="rId45"/>
    <p:sldId id="964" r:id="rId46"/>
    <p:sldId id="965" r:id="rId47"/>
    <p:sldId id="966" r:id="rId48"/>
    <p:sldId id="967" r:id="rId49"/>
    <p:sldId id="968" r:id="rId50"/>
    <p:sldId id="969" r:id="rId51"/>
    <p:sldId id="970" r:id="rId52"/>
    <p:sldId id="971" r:id="rId53"/>
    <p:sldId id="972" r:id="rId54"/>
    <p:sldId id="973" r:id="rId55"/>
    <p:sldId id="974" r:id="rId56"/>
    <p:sldId id="975" r:id="rId57"/>
    <p:sldId id="976" r:id="rId58"/>
    <p:sldId id="977" r:id="rId59"/>
    <p:sldId id="606" r:id="rId6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4">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FF0066"/>
    <a:srgbClr val="993366"/>
    <a:srgbClr val="00CC99"/>
    <a:srgbClr val="99CCFF"/>
    <a:srgbClr val="FFCCFF"/>
    <a:srgbClr val="FF3300"/>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10"/>
  </p:normalViewPr>
  <p:slideViewPr>
    <p:cSldViewPr showGuides="1">
      <p:cViewPr varScale="1">
        <p:scale>
          <a:sx n="88" d="100"/>
          <a:sy n="88" d="100"/>
        </p:scale>
        <p:origin x="726" y="84"/>
      </p:cViewPr>
      <p:guideLst>
        <p:guide orient="horz" pos="2164"/>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75" d="100"/>
        <a:sy n="75" d="100"/>
      </p:scale>
      <p:origin x="0" y="158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25299A-C3B8-4E32-9AAA-C0A7249416A1}" type="datetimeFigureOut">
              <a:rPr lang="zh-CN" altLang="en-US" smtClean="0"/>
              <a:t>2025-11-03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303815-39D7-42D5-9E0F-831AF4A7CC62}" type="slidenum">
              <a:rPr lang="zh-CN" altLang="en-US" smtClean="0"/>
              <a:t>‹#›</a:t>
            </a:fld>
            <a:endParaRPr lang="zh-CN" altLang="en-US"/>
          </a:p>
        </p:txBody>
      </p:sp>
    </p:spTree>
    <p:extLst>
      <p:ext uri="{BB962C8B-B14F-4D97-AF65-F5344CB8AC3E}">
        <p14:creationId xmlns:p14="http://schemas.microsoft.com/office/powerpoint/2010/main" val="3357329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C1442FD-2B5E-4F9F-87B2-96476184DCED}" type="slidenum">
              <a:rPr kumimoji="0" lang="zh-CN" altLang="en-US" sz="1200" b="0" i="0" u="none" strike="noStrike" kern="1200" cap="none" spc="0" normalizeH="0" baseline="0" noProof="0" smtClean="0">
                <a:ln>
                  <a:noFill/>
                </a:ln>
                <a:solidFill>
                  <a:prstClr val="black"/>
                </a:solidFill>
                <a:effectLst/>
                <a:uLnTx/>
                <a:uFillTx/>
                <a:latin typeface="Simplex" panose="00000400000000000000" pitchFamily="2"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Simplex" panose="00000400000000000000" pitchFamily="2" charset="0"/>
              <a:ea typeface="宋体" panose="02010600030101010101" pitchFamily="2" charset="-122"/>
              <a:cs typeface="+mn-cs"/>
            </a:endParaRPr>
          </a:p>
        </p:txBody>
      </p:sp>
    </p:spTree>
    <p:extLst>
      <p:ext uri="{BB962C8B-B14F-4D97-AF65-F5344CB8AC3E}">
        <p14:creationId xmlns:p14="http://schemas.microsoft.com/office/powerpoint/2010/main" val="1100741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a:ln>
            <a:solidFill>
              <a:srgbClr val="000000"/>
            </a:solidFill>
            <a:miter/>
          </a:ln>
        </p:spPr>
      </p:sp>
      <p:sp>
        <p:nvSpPr>
          <p:cNvPr id="84995" name="备注占位符 2"/>
          <p:cNvSpPr>
            <a:spLocks noGrp="1"/>
          </p:cNvSpPr>
          <p:nvPr>
            <p:ph type="body" idx="1"/>
          </p:nvPr>
        </p:nvSpPr>
        <p:spPr>
          <a:noFill/>
          <a:ln>
            <a:noFill/>
          </a:ln>
        </p:spPr>
        <p:txBody>
          <a:bodyPr wrap="square" lIns="91440" tIns="45720" rIns="91440" bIns="45720" anchor="t" anchorCtr="0"/>
          <a:lstStyle/>
          <a:p>
            <a:pPr lvl="0">
              <a:spcBef>
                <a:spcPct val="0"/>
              </a:spcBef>
            </a:pPr>
            <a:endParaRPr lang="zh-CN" altLang="en-US" dirty="0"/>
          </a:p>
        </p:txBody>
      </p:sp>
      <p:sp>
        <p:nvSpPr>
          <p:cNvPr id="8499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srgbClr val="000000"/>
                </a:solidFill>
                <a:effectLst/>
                <a:uLnTx/>
                <a:uFillTx/>
                <a:latin typeface="Arial" panose="020B0604020202020204" pitchFamily="34" charset="0"/>
                <a:ea typeface="楷体_GB2312" pitchFamily="49"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dirty="0">
              <a:ln>
                <a:noFill/>
              </a:ln>
              <a:solidFill>
                <a:srgbClr val="000000"/>
              </a:solidFill>
              <a:effectLst/>
              <a:uLnTx/>
              <a:uFillTx/>
              <a:latin typeface="Arial" panose="020B0604020202020204" pitchFamily="34" charset="0"/>
              <a:ea typeface="楷体_GB2312" pitchFamily="49" charset="-122"/>
              <a:cs typeface="+mn-cs"/>
            </a:endParaRPr>
          </a:p>
        </p:txBody>
      </p:sp>
    </p:spTree>
    <p:extLst>
      <p:ext uri="{BB962C8B-B14F-4D97-AF65-F5344CB8AC3E}">
        <p14:creationId xmlns:p14="http://schemas.microsoft.com/office/powerpoint/2010/main" val="3787837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a:extLst>
              <a:ext uri="{FF2B5EF4-FFF2-40B4-BE49-F238E27FC236}">
                <a16:creationId xmlns:a16="http://schemas.microsoft.com/office/drawing/2014/main" xmlns="" id="{380F9A77-A106-CE51-B933-D1E52C54DCBA}"/>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8391D784-26EF-D95F-DD01-2AC9E94134B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ADBB38B1-D667-754A-DD6A-149E456EAB3F}"/>
              </a:ext>
            </a:extLst>
          </p:cNvPr>
          <p:cNvSpPr>
            <a:spLocks noGrp="1"/>
          </p:cNvSpPr>
          <p:nvPr>
            <p:ph type="sldNum" sz="quarter" idx="12"/>
          </p:nvPr>
        </p:nvSpPr>
        <p:spPr/>
        <p:txBody>
          <a:bodyPr/>
          <a:lstStyle>
            <a:lvl1pPr>
              <a:defRPr/>
            </a:lvl1pPr>
          </a:lstStyle>
          <a:p>
            <a:pPr>
              <a:defRPr/>
            </a:pPr>
            <a:fld id="{07BD4AD9-9F97-46EB-A9F3-B320667F5FE1}" type="slidenum">
              <a:rPr lang="zh-CN" altLang="en-US"/>
              <a:pPr>
                <a:defRPr/>
              </a:pPr>
              <a:t>‹#›</a:t>
            </a:fld>
            <a:endParaRPr lang="zh-CN" altLang="en-US"/>
          </a:p>
        </p:txBody>
      </p:sp>
    </p:spTree>
    <p:extLst>
      <p:ext uri="{BB962C8B-B14F-4D97-AF65-F5344CB8AC3E}">
        <p14:creationId xmlns:p14="http://schemas.microsoft.com/office/powerpoint/2010/main" val="3555390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xmlns="" id="{1936C0F1-1478-7852-C905-D55329C5E87C}"/>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1A8BDF5E-ADE8-33DD-DEC1-917C1DD5036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A9C7FA69-A2AD-F702-3859-7C892BE9562D}"/>
              </a:ext>
            </a:extLst>
          </p:cNvPr>
          <p:cNvSpPr>
            <a:spLocks noGrp="1"/>
          </p:cNvSpPr>
          <p:nvPr>
            <p:ph type="sldNum" sz="quarter" idx="12"/>
          </p:nvPr>
        </p:nvSpPr>
        <p:spPr/>
        <p:txBody>
          <a:bodyPr/>
          <a:lstStyle>
            <a:lvl1pPr>
              <a:defRPr/>
            </a:lvl1pPr>
          </a:lstStyle>
          <a:p>
            <a:pPr>
              <a:defRPr/>
            </a:pPr>
            <a:fld id="{72C6DE39-7FB3-4E91-B354-69E61B70ED8A}" type="slidenum">
              <a:rPr lang="zh-CN" altLang="en-US"/>
              <a:pPr>
                <a:defRPr/>
              </a:pPr>
              <a:t>‹#›</a:t>
            </a:fld>
            <a:endParaRPr lang="zh-CN" altLang="en-US"/>
          </a:p>
        </p:txBody>
      </p:sp>
    </p:spTree>
    <p:extLst>
      <p:ext uri="{BB962C8B-B14F-4D97-AF65-F5344CB8AC3E}">
        <p14:creationId xmlns:p14="http://schemas.microsoft.com/office/powerpoint/2010/main" val="603007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xmlns="" id="{8231F8C0-61A7-1E59-C6EA-BEE5E9BF81E0}"/>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15E4D1A8-BF28-645E-8774-10C986B4AA4F}"/>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4A14AA75-D667-23D2-590E-80BA599EDBA3}"/>
              </a:ext>
            </a:extLst>
          </p:cNvPr>
          <p:cNvSpPr>
            <a:spLocks noGrp="1"/>
          </p:cNvSpPr>
          <p:nvPr>
            <p:ph type="sldNum" sz="quarter" idx="12"/>
          </p:nvPr>
        </p:nvSpPr>
        <p:spPr/>
        <p:txBody>
          <a:bodyPr/>
          <a:lstStyle>
            <a:lvl1pPr>
              <a:defRPr/>
            </a:lvl1pPr>
          </a:lstStyle>
          <a:p>
            <a:pPr>
              <a:defRPr/>
            </a:pPr>
            <a:fld id="{6CF57C55-FCD0-4B9D-BC99-D1325707BB9C}" type="slidenum">
              <a:rPr lang="zh-CN" altLang="en-US"/>
              <a:pPr>
                <a:defRPr/>
              </a:pPr>
              <a:t>‹#›</a:t>
            </a:fld>
            <a:endParaRPr lang="zh-CN" altLang="en-US"/>
          </a:p>
        </p:txBody>
      </p:sp>
    </p:spTree>
    <p:extLst>
      <p:ext uri="{BB962C8B-B14F-4D97-AF65-F5344CB8AC3E}">
        <p14:creationId xmlns:p14="http://schemas.microsoft.com/office/powerpoint/2010/main" val="11980593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任务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075073"/>
      </p:ext>
    </p:extLst>
  </p:cSld>
  <p:clrMapOvr>
    <a:masterClrMapping/>
  </p:clrMapOvr>
  <p:transition>
    <p:push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93705B10-D7A0-845E-29D5-FB2BB4D9775A}"/>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3745A7E9-8680-0E31-68A7-C10468AD75BC}"/>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A7D07D5A-2F2B-4350-58FA-BF182CF46B23}"/>
              </a:ext>
            </a:extLst>
          </p:cNvPr>
          <p:cNvSpPr>
            <a:spLocks noGrp="1"/>
          </p:cNvSpPr>
          <p:nvPr>
            <p:ph type="sldNum" sz="quarter" idx="12"/>
          </p:nvPr>
        </p:nvSpPr>
        <p:spPr/>
        <p:txBody>
          <a:bodyPr/>
          <a:lstStyle>
            <a:lvl1pPr>
              <a:defRPr/>
            </a:lvl1pPr>
          </a:lstStyle>
          <a:p>
            <a:pPr>
              <a:defRPr/>
            </a:pPr>
            <a:fld id="{DDC9CA37-DCC9-4397-A0D8-684C32A1910B}" type="slidenum">
              <a:rPr lang="zh-CN" altLang="en-US"/>
              <a:pPr>
                <a:defRPr/>
              </a:pPr>
              <a:t>‹#›</a:t>
            </a:fld>
            <a:endParaRPr lang="zh-CN" altLang="en-US"/>
          </a:p>
        </p:txBody>
      </p:sp>
    </p:spTree>
    <p:extLst>
      <p:ext uri="{BB962C8B-B14F-4D97-AF65-F5344CB8AC3E}">
        <p14:creationId xmlns:p14="http://schemas.microsoft.com/office/powerpoint/2010/main" val="20356960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EF78BDB-47A4-D87F-52B0-91EC7BD7EE92}"/>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8FF5C308-FD30-827F-1EDF-834044D97BC6}"/>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77B70323-99CA-9898-E534-B4092E1D359E}"/>
              </a:ext>
            </a:extLst>
          </p:cNvPr>
          <p:cNvSpPr>
            <a:spLocks noGrp="1"/>
          </p:cNvSpPr>
          <p:nvPr>
            <p:ph type="sldNum" sz="quarter" idx="12"/>
          </p:nvPr>
        </p:nvSpPr>
        <p:spPr/>
        <p:txBody>
          <a:bodyPr/>
          <a:lstStyle>
            <a:lvl1pPr>
              <a:defRPr/>
            </a:lvl1pPr>
          </a:lstStyle>
          <a:p>
            <a:pPr>
              <a:defRPr/>
            </a:pPr>
            <a:fld id="{7E867CA4-C0DF-4174-AB3B-0D45B6C95D5B}" type="slidenum">
              <a:rPr lang="zh-CN" altLang="en-US"/>
              <a:pPr>
                <a:defRPr/>
              </a:pPr>
              <a:t>‹#›</a:t>
            </a:fld>
            <a:endParaRPr lang="zh-CN" altLang="en-US"/>
          </a:p>
        </p:txBody>
      </p:sp>
    </p:spTree>
    <p:extLst>
      <p:ext uri="{BB962C8B-B14F-4D97-AF65-F5344CB8AC3E}">
        <p14:creationId xmlns:p14="http://schemas.microsoft.com/office/powerpoint/2010/main" val="1978846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282D1B6F-B480-827C-89BC-E76B029EEEAE}"/>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FB6C0224-DF44-752F-94CA-33CBB41B2A04}"/>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65612765-F1A2-E5CA-DE04-949D21245BCD}"/>
              </a:ext>
            </a:extLst>
          </p:cNvPr>
          <p:cNvSpPr>
            <a:spLocks noGrp="1"/>
          </p:cNvSpPr>
          <p:nvPr>
            <p:ph type="sldNum" sz="quarter" idx="12"/>
          </p:nvPr>
        </p:nvSpPr>
        <p:spPr/>
        <p:txBody>
          <a:bodyPr/>
          <a:lstStyle>
            <a:lvl1pPr>
              <a:defRPr/>
            </a:lvl1pPr>
          </a:lstStyle>
          <a:p>
            <a:pPr>
              <a:defRPr/>
            </a:pPr>
            <a:fld id="{082B4A25-E693-4B18-9DEE-92CECA74947F}" type="slidenum">
              <a:rPr lang="zh-CN" altLang="en-US"/>
              <a:pPr>
                <a:defRPr/>
              </a:pPr>
              <a:t>‹#›</a:t>
            </a:fld>
            <a:endParaRPr lang="zh-CN" altLang="en-US"/>
          </a:p>
        </p:txBody>
      </p:sp>
    </p:spTree>
    <p:extLst>
      <p:ext uri="{BB962C8B-B14F-4D97-AF65-F5344CB8AC3E}">
        <p14:creationId xmlns:p14="http://schemas.microsoft.com/office/powerpoint/2010/main" val="21907566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9724"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462D204F-13B1-2288-2A93-71C2FEE3BF75}"/>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xmlns="" id="{BC0E59EC-19F5-6EE4-CEF2-9A582377D316}"/>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xmlns="" id="{2E4ECC78-8463-ACDC-6360-AD6A012D431F}"/>
              </a:ext>
            </a:extLst>
          </p:cNvPr>
          <p:cNvSpPr>
            <a:spLocks noGrp="1"/>
          </p:cNvSpPr>
          <p:nvPr>
            <p:ph type="sldNum" sz="quarter" idx="12"/>
          </p:nvPr>
        </p:nvSpPr>
        <p:spPr/>
        <p:txBody>
          <a:bodyPr/>
          <a:lstStyle>
            <a:lvl1pPr>
              <a:defRPr/>
            </a:lvl1pPr>
          </a:lstStyle>
          <a:p>
            <a:pPr>
              <a:defRPr/>
            </a:pPr>
            <a:fld id="{3B79E605-D322-4E4F-BBA7-856EEC4B5E56}" type="slidenum">
              <a:rPr lang="zh-CN" altLang="en-US"/>
              <a:pPr>
                <a:defRPr/>
              </a:pPr>
              <a:t>‹#›</a:t>
            </a:fld>
            <a:endParaRPr lang="zh-CN" altLang="en-US"/>
          </a:p>
        </p:txBody>
      </p:sp>
    </p:spTree>
    <p:extLst>
      <p:ext uri="{BB962C8B-B14F-4D97-AF65-F5344CB8AC3E}">
        <p14:creationId xmlns:p14="http://schemas.microsoft.com/office/powerpoint/2010/main" val="25679141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B65BF6BD-EADB-6414-C8E2-FE4DB5214630}"/>
              </a:ext>
            </a:extLst>
          </p:cNvPr>
          <p:cNvSpPr>
            <a:spLocks noGrp="1"/>
          </p:cNvSpPr>
          <p:nvPr>
            <p:ph type="dt" sz="half" idx="10"/>
          </p:nvPr>
        </p:nvSpPr>
        <p:spPr/>
        <p:txBody>
          <a:bodyPr/>
          <a:lstStyle>
            <a:lvl1pPr>
              <a:defRPr/>
            </a:lvl1pPr>
          </a:lstStyle>
          <a:p>
            <a:pPr>
              <a:defRPr/>
            </a:pPr>
            <a:endParaRPr lang="zh-CN" altLang="en-US"/>
          </a:p>
        </p:txBody>
      </p:sp>
      <p:sp>
        <p:nvSpPr>
          <p:cNvPr id="8" name="页脚占位符 7">
            <a:extLst>
              <a:ext uri="{FF2B5EF4-FFF2-40B4-BE49-F238E27FC236}">
                <a16:creationId xmlns:a16="http://schemas.microsoft.com/office/drawing/2014/main" xmlns="" id="{973ECB77-D63D-894A-B6FE-17EB4EF930CC}"/>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8">
            <a:extLst>
              <a:ext uri="{FF2B5EF4-FFF2-40B4-BE49-F238E27FC236}">
                <a16:creationId xmlns:a16="http://schemas.microsoft.com/office/drawing/2014/main" xmlns="" id="{2086BC00-7995-FBDB-1E22-31D262E3DF7A}"/>
              </a:ext>
            </a:extLst>
          </p:cNvPr>
          <p:cNvSpPr>
            <a:spLocks noGrp="1"/>
          </p:cNvSpPr>
          <p:nvPr>
            <p:ph type="sldNum" sz="quarter" idx="12"/>
          </p:nvPr>
        </p:nvSpPr>
        <p:spPr/>
        <p:txBody>
          <a:bodyPr/>
          <a:lstStyle>
            <a:lvl1pPr>
              <a:defRPr/>
            </a:lvl1pPr>
          </a:lstStyle>
          <a:p>
            <a:pPr>
              <a:defRPr/>
            </a:pPr>
            <a:fld id="{04D55A57-7FA9-4993-9410-90739ADB3D21}" type="slidenum">
              <a:rPr lang="zh-CN" altLang="en-US"/>
              <a:pPr>
                <a:defRPr/>
              </a:pPr>
              <a:t>‹#›</a:t>
            </a:fld>
            <a:endParaRPr lang="zh-CN" altLang="en-US"/>
          </a:p>
        </p:txBody>
      </p:sp>
    </p:spTree>
    <p:extLst>
      <p:ext uri="{BB962C8B-B14F-4D97-AF65-F5344CB8AC3E}">
        <p14:creationId xmlns:p14="http://schemas.microsoft.com/office/powerpoint/2010/main" val="1918627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E2AD53A-A6DA-C8A3-3BDC-682334F899B7}"/>
              </a:ext>
            </a:extLst>
          </p:cNvPr>
          <p:cNvSpPr>
            <a:spLocks noGrp="1"/>
          </p:cNvSpPr>
          <p:nvPr>
            <p:ph type="dt" sz="half" idx="10"/>
          </p:nvPr>
        </p:nvSpPr>
        <p:spPr/>
        <p:txBody>
          <a:bodyPr/>
          <a:lstStyle>
            <a:lvl1pPr>
              <a:defRPr/>
            </a:lvl1pPr>
          </a:lstStyle>
          <a:p>
            <a:pPr>
              <a:defRPr/>
            </a:pPr>
            <a:endParaRPr lang="zh-CN" altLang="en-US"/>
          </a:p>
        </p:txBody>
      </p:sp>
      <p:sp>
        <p:nvSpPr>
          <p:cNvPr id="4" name="页脚占位符 3">
            <a:extLst>
              <a:ext uri="{FF2B5EF4-FFF2-40B4-BE49-F238E27FC236}">
                <a16:creationId xmlns:a16="http://schemas.microsoft.com/office/drawing/2014/main" xmlns="" id="{B079DC6A-C28F-F7E4-8F28-F5846FE944C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4">
            <a:extLst>
              <a:ext uri="{FF2B5EF4-FFF2-40B4-BE49-F238E27FC236}">
                <a16:creationId xmlns:a16="http://schemas.microsoft.com/office/drawing/2014/main" xmlns="" id="{3ADAECCF-14B5-8DC4-89C1-D4B039A2DE4B}"/>
              </a:ext>
            </a:extLst>
          </p:cNvPr>
          <p:cNvSpPr>
            <a:spLocks noGrp="1"/>
          </p:cNvSpPr>
          <p:nvPr>
            <p:ph type="sldNum" sz="quarter" idx="12"/>
          </p:nvPr>
        </p:nvSpPr>
        <p:spPr/>
        <p:txBody>
          <a:bodyPr/>
          <a:lstStyle>
            <a:lvl1pPr>
              <a:defRPr/>
            </a:lvl1pPr>
          </a:lstStyle>
          <a:p>
            <a:pPr>
              <a:defRPr/>
            </a:pPr>
            <a:fld id="{CE65EC4B-8F8D-45A9-8216-1971FF5DAB22}" type="slidenum">
              <a:rPr lang="zh-CN" altLang="en-US"/>
              <a:pPr>
                <a:defRPr/>
              </a:pPr>
              <a:t>‹#›</a:t>
            </a:fld>
            <a:endParaRPr lang="zh-CN" altLang="en-US"/>
          </a:p>
        </p:txBody>
      </p:sp>
    </p:spTree>
    <p:extLst>
      <p:ext uri="{BB962C8B-B14F-4D97-AF65-F5344CB8AC3E}">
        <p14:creationId xmlns:p14="http://schemas.microsoft.com/office/powerpoint/2010/main" val="26958508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2D98C515-2078-69E0-82D3-E6A80599D550}"/>
              </a:ext>
            </a:extLst>
          </p:cNvPr>
          <p:cNvSpPr>
            <a:spLocks noGrp="1"/>
          </p:cNvSpPr>
          <p:nvPr>
            <p:ph type="dt" sz="half" idx="10"/>
          </p:nvPr>
        </p:nvSpPr>
        <p:spPr/>
        <p:txBody>
          <a:bodyPr/>
          <a:lstStyle>
            <a:lvl1pPr>
              <a:defRPr/>
            </a:lvl1pPr>
          </a:lstStyle>
          <a:p>
            <a:pPr>
              <a:defRPr/>
            </a:pPr>
            <a:fld id="{4395B319-CBAD-4928-9B4E-7E72DA147027}" type="datetime1">
              <a:rPr lang="zh-CN" altLang="en-US"/>
              <a:pPr>
                <a:defRPr/>
              </a:pPr>
              <a:t>2025-11-03</a:t>
            </a:fld>
            <a:endParaRPr lang="zh-CN" altLang="en-US"/>
          </a:p>
        </p:txBody>
      </p:sp>
      <p:sp>
        <p:nvSpPr>
          <p:cNvPr id="3" name="页脚占位符 2">
            <a:extLst>
              <a:ext uri="{FF2B5EF4-FFF2-40B4-BE49-F238E27FC236}">
                <a16:creationId xmlns:a16="http://schemas.microsoft.com/office/drawing/2014/main" xmlns="" id="{9289F9B6-03F2-F01A-E376-AB7DA328475D}"/>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3">
            <a:extLst>
              <a:ext uri="{FF2B5EF4-FFF2-40B4-BE49-F238E27FC236}">
                <a16:creationId xmlns:a16="http://schemas.microsoft.com/office/drawing/2014/main" xmlns="" id="{98DD5F03-C6EB-2345-F201-449482F4E979}"/>
              </a:ext>
            </a:extLst>
          </p:cNvPr>
          <p:cNvSpPr>
            <a:spLocks noGrp="1"/>
          </p:cNvSpPr>
          <p:nvPr>
            <p:ph type="sldNum" sz="quarter" idx="12"/>
          </p:nvPr>
        </p:nvSpPr>
        <p:spPr/>
        <p:txBody>
          <a:bodyPr/>
          <a:lstStyle>
            <a:lvl1pPr>
              <a:defRPr/>
            </a:lvl1pPr>
          </a:lstStyle>
          <a:p>
            <a:pPr>
              <a:defRPr/>
            </a:pPr>
            <a:fld id="{5A1301CE-F419-4E97-B01C-B4D77DD37EBF}" type="slidenum">
              <a:rPr lang="zh-CN" altLang="en-US"/>
              <a:pPr>
                <a:defRPr/>
              </a:pPr>
              <a:t>‹#›</a:t>
            </a:fld>
            <a:endParaRPr lang="zh-CN" altLang="en-US"/>
          </a:p>
        </p:txBody>
      </p:sp>
    </p:spTree>
    <p:extLst>
      <p:ext uri="{BB962C8B-B14F-4D97-AF65-F5344CB8AC3E}">
        <p14:creationId xmlns:p14="http://schemas.microsoft.com/office/powerpoint/2010/main" val="2281612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xmlns="" id="{8BD7F807-F73E-15E8-5E20-D6479C342F1E}"/>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A2AC90D3-A6AE-B2F3-E078-823DD21D978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6406B424-A934-07B5-A22B-8CC5D3943186}"/>
              </a:ext>
            </a:extLst>
          </p:cNvPr>
          <p:cNvSpPr>
            <a:spLocks noGrp="1"/>
          </p:cNvSpPr>
          <p:nvPr>
            <p:ph type="sldNum" sz="quarter" idx="12"/>
          </p:nvPr>
        </p:nvSpPr>
        <p:spPr/>
        <p:txBody>
          <a:bodyPr/>
          <a:lstStyle>
            <a:lvl1pPr>
              <a:defRPr/>
            </a:lvl1pPr>
          </a:lstStyle>
          <a:p>
            <a:pPr>
              <a:defRPr/>
            </a:pPr>
            <a:fld id="{0821948C-E4C4-482F-91D6-7CA704CF296D}" type="slidenum">
              <a:rPr lang="zh-CN" altLang="en-US"/>
              <a:pPr>
                <a:defRPr/>
              </a:pPr>
              <a:t>‹#›</a:t>
            </a:fld>
            <a:endParaRPr lang="zh-CN" altLang="en-US"/>
          </a:p>
        </p:txBody>
      </p:sp>
    </p:spTree>
    <p:extLst>
      <p:ext uri="{BB962C8B-B14F-4D97-AF65-F5344CB8AC3E}">
        <p14:creationId xmlns:p14="http://schemas.microsoft.com/office/powerpoint/2010/main" val="23849118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FF57A5A6-3720-680F-639A-8471DB469467}"/>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xmlns="" id="{3DCCF8D2-6ED7-036E-DE4C-BDA8676F9321}"/>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xmlns="" id="{AD4B0F70-9B7C-AB94-CAF3-C06BBD5EB486}"/>
              </a:ext>
            </a:extLst>
          </p:cNvPr>
          <p:cNvSpPr>
            <a:spLocks noGrp="1"/>
          </p:cNvSpPr>
          <p:nvPr>
            <p:ph type="sldNum" sz="quarter" idx="12"/>
          </p:nvPr>
        </p:nvSpPr>
        <p:spPr/>
        <p:txBody>
          <a:bodyPr/>
          <a:lstStyle>
            <a:lvl1pPr>
              <a:defRPr/>
            </a:lvl1pPr>
          </a:lstStyle>
          <a:p>
            <a:pPr>
              <a:defRPr/>
            </a:pPr>
            <a:fld id="{1462BE46-7C14-4981-9315-95E63D6A7BFF}" type="slidenum">
              <a:rPr lang="zh-CN" altLang="en-US"/>
              <a:pPr>
                <a:defRPr/>
              </a:pPr>
              <a:t>‹#›</a:t>
            </a:fld>
            <a:endParaRPr lang="zh-CN" altLang="en-US"/>
          </a:p>
        </p:txBody>
      </p:sp>
    </p:spTree>
    <p:extLst>
      <p:ext uri="{BB962C8B-B14F-4D97-AF65-F5344CB8AC3E}">
        <p14:creationId xmlns:p14="http://schemas.microsoft.com/office/powerpoint/2010/main" val="4190387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E934BF4E-DBC1-5B4E-86C3-53F987060985}"/>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xmlns="" id="{EAAFAF92-7D65-0BE3-8BE3-BC43EFA589D2}"/>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xmlns="" id="{867F8CA7-F683-FEE7-639C-EE4A491B7238}"/>
              </a:ext>
            </a:extLst>
          </p:cNvPr>
          <p:cNvSpPr>
            <a:spLocks noGrp="1"/>
          </p:cNvSpPr>
          <p:nvPr>
            <p:ph type="sldNum" sz="quarter" idx="12"/>
          </p:nvPr>
        </p:nvSpPr>
        <p:spPr/>
        <p:txBody>
          <a:bodyPr/>
          <a:lstStyle>
            <a:lvl1pPr>
              <a:defRPr/>
            </a:lvl1pPr>
          </a:lstStyle>
          <a:p>
            <a:pPr>
              <a:defRPr/>
            </a:pPr>
            <a:fld id="{13B4AE5D-FA01-42F4-85AE-40E4BCD9B0E3}" type="slidenum">
              <a:rPr lang="zh-CN" altLang="en-US"/>
              <a:pPr>
                <a:defRPr/>
              </a:pPr>
              <a:t>‹#›</a:t>
            </a:fld>
            <a:endParaRPr lang="zh-CN" altLang="en-US"/>
          </a:p>
        </p:txBody>
      </p:sp>
    </p:spTree>
    <p:extLst>
      <p:ext uri="{BB962C8B-B14F-4D97-AF65-F5344CB8AC3E}">
        <p14:creationId xmlns:p14="http://schemas.microsoft.com/office/powerpoint/2010/main" val="21411221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1DE7ADC-98DC-DFDE-022F-3DDCF2D00765}"/>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EC907F4B-3CA4-C9A9-17C3-A2FF57A1598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E2DE3C6F-B9C5-C79B-234F-6D482B0896E4}"/>
              </a:ext>
            </a:extLst>
          </p:cNvPr>
          <p:cNvSpPr>
            <a:spLocks noGrp="1"/>
          </p:cNvSpPr>
          <p:nvPr>
            <p:ph type="sldNum" sz="quarter" idx="12"/>
          </p:nvPr>
        </p:nvSpPr>
        <p:spPr/>
        <p:txBody>
          <a:bodyPr/>
          <a:lstStyle>
            <a:lvl1pPr>
              <a:defRPr/>
            </a:lvl1pPr>
          </a:lstStyle>
          <a:p>
            <a:pPr>
              <a:defRPr/>
            </a:pPr>
            <a:fld id="{4F65D754-6E5F-42B5-9E2E-11815ECB2411}" type="slidenum">
              <a:rPr lang="zh-CN" altLang="en-US"/>
              <a:pPr>
                <a:defRPr/>
              </a:pPr>
              <a:t>‹#›</a:t>
            </a:fld>
            <a:endParaRPr lang="zh-CN" altLang="en-US"/>
          </a:p>
        </p:txBody>
      </p:sp>
    </p:spTree>
    <p:extLst>
      <p:ext uri="{BB962C8B-B14F-4D97-AF65-F5344CB8AC3E}">
        <p14:creationId xmlns:p14="http://schemas.microsoft.com/office/powerpoint/2010/main" val="20328469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8AA405B-C9F6-F336-03D2-DA8DED7B00A8}"/>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78FBEFC3-D19E-6902-AA3C-486AFEDFD8F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AFC18D5D-D165-2465-B721-1356C5D268A8}"/>
              </a:ext>
            </a:extLst>
          </p:cNvPr>
          <p:cNvSpPr>
            <a:spLocks noGrp="1"/>
          </p:cNvSpPr>
          <p:nvPr>
            <p:ph type="sldNum" sz="quarter" idx="12"/>
          </p:nvPr>
        </p:nvSpPr>
        <p:spPr/>
        <p:txBody>
          <a:bodyPr/>
          <a:lstStyle>
            <a:lvl1pPr>
              <a:defRPr/>
            </a:lvl1pPr>
          </a:lstStyle>
          <a:p>
            <a:pPr>
              <a:defRPr/>
            </a:pPr>
            <a:fld id="{03841A32-5F1D-48C4-B4D0-FB0133D7F299}" type="slidenum">
              <a:rPr lang="zh-CN" altLang="en-US"/>
              <a:pPr>
                <a:defRPr/>
              </a:pPr>
              <a:t>‹#›</a:t>
            </a:fld>
            <a:endParaRPr lang="zh-CN" altLang="en-US"/>
          </a:p>
        </p:txBody>
      </p:sp>
    </p:spTree>
    <p:extLst>
      <p:ext uri="{BB962C8B-B14F-4D97-AF65-F5344CB8AC3E}">
        <p14:creationId xmlns:p14="http://schemas.microsoft.com/office/powerpoint/2010/main" val="1446509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a:extLst>
              <a:ext uri="{FF2B5EF4-FFF2-40B4-BE49-F238E27FC236}">
                <a16:creationId xmlns:a16="http://schemas.microsoft.com/office/drawing/2014/main" xmlns="" id="{48CCC986-295A-6192-3C7A-BB7DA939FC90}"/>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xmlns="" id="{26DE1776-86E6-2E32-A859-C0720820D71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034014B4-A067-B7E5-15F5-2D9B1D52B62C}"/>
              </a:ext>
            </a:extLst>
          </p:cNvPr>
          <p:cNvSpPr>
            <a:spLocks noGrp="1"/>
          </p:cNvSpPr>
          <p:nvPr>
            <p:ph type="sldNum" sz="quarter" idx="12"/>
          </p:nvPr>
        </p:nvSpPr>
        <p:spPr/>
        <p:txBody>
          <a:bodyPr/>
          <a:lstStyle>
            <a:lvl1pPr>
              <a:defRPr/>
            </a:lvl1pPr>
          </a:lstStyle>
          <a:p>
            <a:pPr>
              <a:defRPr/>
            </a:pPr>
            <a:fld id="{10B3C997-3124-48D8-8829-22284ABB8246}" type="slidenum">
              <a:rPr lang="zh-CN" altLang="en-US"/>
              <a:pPr>
                <a:defRPr/>
              </a:pPr>
              <a:t>‹#›</a:t>
            </a:fld>
            <a:endParaRPr lang="zh-CN" altLang="en-US"/>
          </a:p>
        </p:txBody>
      </p:sp>
    </p:spTree>
    <p:extLst>
      <p:ext uri="{BB962C8B-B14F-4D97-AF65-F5344CB8AC3E}">
        <p14:creationId xmlns:p14="http://schemas.microsoft.com/office/powerpoint/2010/main" val="1080366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85800" y="1981200"/>
            <a:ext cx="3808476" cy="41148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9724" y="1981200"/>
            <a:ext cx="3808476" cy="41148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a:extLst>
              <a:ext uri="{FF2B5EF4-FFF2-40B4-BE49-F238E27FC236}">
                <a16:creationId xmlns:a16="http://schemas.microsoft.com/office/drawing/2014/main" xmlns="" id="{6C0DD0B5-E869-67FE-2FE7-E1E65D4A8FC4}"/>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xmlns="" id="{2801631F-85F2-C4B2-F2E8-7A0067023FA2}"/>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xmlns="" id="{A2D9F827-A017-326A-A504-7536EE2614BE}"/>
              </a:ext>
            </a:extLst>
          </p:cNvPr>
          <p:cNvSpPr>
            <a:spLocks noGrp="1"/>
          </p:cNvSpPr>
          <p:nvPr>
            <p:ph type="sldNum" sz="quarter" idx="12"/>
          </p:nvPr>
        </p:nvSpPr>
        <p:spPr/>
        <p:txBody>
          <a:bodyPr/>
          <a:lstStyle>
            <a:lvl1pPr>
              <a:defRPr/>
            </a:lvl1pPr>
          </a:lstStyle>
          <a:p>
            <a:pPr>
              <a:defRPr/>
            </a:pPr>
            <a:fld id="{B7352F27-BEE0-48E4-8A7C-D8633C4F9960}" type="slidenum">
              <a:rPr lang="zh-CN" altLang="en-US"/>
              <a:pPr>
                <a:defRPr/>
              </a:pPr>
              <a:t>‹#›</a:t>
            </a:fld>
            <a:endParaRPr lang="zh-CN" altLang="en-US"/>
          </a:p>
        </p:txBody>
      </p:sp>
    </p:spTree>
    <p:extLst>
      <p:ext uri="{BB962C8B-B14F-4D97-AF65-F5344CB8AC3E}">
        <p14:creationId xmlns:p14="http://schemas.microsoft.com/office/powerpoint/2010/main" val="1291695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a:extLst>
              <a:ext uri="{FF2B5EF4-FFF2-40B4-BE49-F238E27FC236}">
                <a16:creationId xmlns:a16="http://schemas.microsoft.com/office/drawing/2014/main" xmlns="" id="{B364C177-3796-01CA-BB2C-8C89E5AFE2ED}"/>
              </a:ext>
            </a:extLst>
          </p:cNvPr>
          <p:cNvSpPr>
            <a:spLocks noGrp="1"/>
          </p:cNvSpPr>
          <p:nvPr>
            <p:ph type="dt" sz="half" idx="10"/>
          </p:nvPr>
        </p:nvSpPr>
        <p:spPr/>
        <p:txBody>
          <a:bodyPr/>
          <a:lstStyle>
            <a:lvl1pPr>
              <a:defRPr/>
            </a:lvl1pPr>
          </a:lstStyle>
          <a:p>
            <a:pPr>
              <a:defRPr/>
            </a:pPr>
            <a:endParaRPr lang="zh-CN" altLang="en-US"/>
          </a:p>
        </p:txBody>
      </p:sp>
      <p:sp>
        <p:nvSpPr>
          <p:cNvPr id="8" name="页脚占位符 7">
            <a:extLst>
              <a:ext uri="{FF2B5EF4-FFF2-40B4-BE49-F238E27FC236}">
                <a16:creationId xmlns:a16="http://schemas.microsoft.com/office/drawing/2014/main" xmlns="" id="{9A666229-5004-CFA1-C776-BEA375D4ABB6}"/>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8">
            <a:extLst>
              <a:ext uri="{FF2B5EF4-FFF2-40B4-BE49-F238E27FC236}">
                <a16:creationId xmlns:a16="http://schemas.microsoft.com/office/drawing/2014/main" xmlns="" id="{7E21E339-4C2A-FCB8-614E-F6A0AD1365B0}"/>
              </a:ext>
            </a:extLst>
          </p:cNvPr>
          <p:cNvSpPr>
            <a:spLocks noGrp="1"/>
          </p:cNvSpPr>
          <p:nvPr>
            <p:ph type="sldNum" sz="quarter" idx="12"/>
          </p:nvPr>
        </p:nvSpPr>
        <p:spPr/>
        <p:txBody>
          <a:bodyPr/>
          <a:lstStyle>
            <a:lvl1pPr>
              <a:defRPr/>
            </a:lvl1pPr>
          </a:lstStyle>
          <a:p>
            <a:pPr>
              <a:defRPr/>
            </a:pPr>
            <a:fld id="{C35CCD85-FBFF-4483-A550-EE9DCFD6913B}" type="slidenum">
              <a:rPr lang="zh-CN" altLang="en-US"/>
              <a:pPr>
                <a:defRPr/>
              </a:pPr>
              <a:t>‹#›</a:t>
            </a:fld>
            <a:endParaRPr lang="zh-CN" altLang="en-US"/>
          </a:p>
        </p:txBody>
      </p:sp>
    </p:spTree>
    <p:extLst>
      <p:ext uri="{BB962C8B-B14F-4D97-AF65-F5344CB8AC3E}">
        <p14:creationId xmlns:p14="http://schemas.microsoft.com/office/powerpoint/2010/main" val="3494377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a:extLst>
              <a:ext uri="{FF2B5EF4-FFF2-40B4-BE49-F238E27FC236}">
                <a16:creationId xmlns:a16="http://schemas.microsoft.com/office/drawing/2014/main" xmlns="" id="{4DE24752-1A6D-09D7-554F-F22A80302E58}"/>
              </a:ext>
            </a:extLst>
          </p:cNvPr>
          <p:cNvSpPr>
            <a:spLocks noGrp="1"/>
          </p:cNvSpPr>
          <p:nvPr>
            <p:ph type="dt" sz="half" idx="10"/>
          </p:nvPr>
        </p:nvSpPr>
        <p:spPr/>
        <p:txBody>
          <a:bodyPr/>
          <a:lstStyle>
            <a:lvl1pPr>
              <a:defRPr/>
            </a:lvl1pPr>
          </a:lstStyle>
          <a:p>
            <a:pPr>
              <a:defRPr/>
            </a:pPr>
            <a:endParaRPr lang="zh-CN" altLang="en-US"/>
          </a:p>
        </p:txBody>
      </p:sp>
      <p:sp>
        <p:nvSpPr>
          <p:cNvPr id="4" name="页脚占位符 3">
            <a:extLst>
              <a:ext uri="{FF2B5EF4-FFF2-40B4-BE49-F238E27FC236}">
                <a16:creationId xmlns:a16="http://schemas.microsoft.com/office/drawing/2014/main" xmlns="" id="{52C8E3F9-A448-46FC-8C0E-7121FCE4610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4">
            <a:extLst>
              <a:ext uri="{FF2B5EF4-FFF2-40B4-BE49-F238E27FC236}">
                <a16:creationId xmlns:a16="http://schemas.microsoft.com/office/drawing/2014/main" xmlns="" id="{241BE843-721A-84B8-5796-376E4FE164DD}"/>
              </a:ext>
            </a:extLst>
          </p:cNvPr>
          <p:cNvSpPr>
            <a:spLocks noGrp="1"/>
          </p:cNvSpPr>
          <p:nvPr>
            <p:ph type="sldNum" sz="quarter" idx="12"/>
          </p:nvPr>
        </p:nvSpPr>
        <p:spPr/>
        <p:txBody>
          <a:bodyPr/>
          <a:lstStyle>
            <a:lvl1pPr>
              <a:defRPr/>
            </a:lvl1pPr>
          </a:lstStyle>
          <a:p>
            <a:pPr>
              <a:defRPr/>
            </a:pPr>
            <a:fld id="{ACCF4753-2505-4A48-8028-2B9BB7A0E28E}" type="slidenum">
              <a:rPr lang="zh-CN" altLang="en-US"/>
              <a:pPr>
                <a:defRPr/>
              </a:pPr>
              <a:t>‹#›</a:t>
            </a:fld>
            <a:endParaRPr lang="zh-CN" altLang="en-US"/>
          </a:p>
        </p:txBody>
      </p:sp>
    </p:spTree>
    <p:extLst>
      <p:ext uri="{BB962C8B-B14F-4D97-AF65-F5344CB8AC3E}">
        <p14:creationId xmlns:p14="http://schemas.microsoft.com/office/powerpoint/2010/main" val="529004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a:extLst>
              <a:ext uri="{FF2B5EF4-FFF2-40B4-BE49-F238E27FC236}">
                <a16:creationId xmlns:a16="http://schemas.microsoft.com/office/drawing/2014/main" xmlns="" id="{5EC5AA85-4176-4339-3C56-030470361FFD}"/>
              </a:ext>
            </a:extLst>
          </p:cNvPr>
          <p:cNvSpPr>
            <a:spLocks noGrp="1"/>
          </p:cNvSpPr>
          <p:nvPr>
            <p:ph type="dt" sz="half" idx="10"/>
          </p:nvPr>
        </p:nvSpPr>
        <p:spPr>
          <a:ln/>
        </p:spPr>
        <p:txBody>
          <a:bodyPr/>
          <a:lstStyle>
            <a:lvl1pPr>
              <a:defRPr/>
            </a:lvl1pPr>
          </a:lstStyle>
          <a:p>
            <a:pPr>
              <a:defRPr/>
            </a:pPr>
            <a:fld id="{2BA59CC0-C8F4-40BB-A67B-63C1F4AC8BFC}" type="datetime1">
              <a:rPr lang="zh-CN" altLang="en-US"/>
              <a:pPr>
                <a:defRPr/>
              </a:pPr>
              <a:t>2025-11-03</a:t>
            </a:fld>
            <a:endParaRPr lang="zh-CN" altLang="en-US"/>
          </a:p>
        </p:txBody>
      </p:sp>
      <p:sp>
        <p:nvSpPr>
          <p:cNvPr id="3" name="页脚占位符 1028">
            <a:extLst>
              <a:ext uri="{FF2B5EF4-FFF2-40B4-BE49-F238E27FC236}">
                <a16:creationId xmlns:a16="http://schemas.microsoft.com/office/drawing/2014/main" xmlns="" id="{23E66764-F6ED-1BBC-D65D-2389543870DB}"/>
              </a:ext>
            </a:extLst>
          </p:cNvPr>
          <p:cNvSpPr>
            <a:spLocks noGrp="1"/>
          </p:cNvSpPr>
          <p:nvPr>
            <p:ph type="ftr" sz="quarter" idx="11"/>
          </p:nvPr>
        </p:nvSpPr>
        <p:spPr>
          <a:ln/>
        </p:spPr>
        <p:txBody>
          <a:bodyPr/>
          <a:lstStyle>
            <a:lvl1pPr>
              <a:defRPr/>
            </a:lvl1pPr>
          </a:lstStyle>
          <a:p>
            <a:pPr>
              <a:defRPr/>
            </a:pPr>
            <a:endParaRPr lang="zh-CN" altLang="en-US"/>
          </a:p>
        </p:txBody>
      </p:sp>
      <p:sp>
        <p:nvSpPr>
          <p:cNvPr id="4" name="灯片编号占位符 1029">
            <a:extLst>
              <a:ext uri="{FF2B5EF4-FFF2-40B4-BE49-F238E27FC236}">
                <a16:creationId xmlns:a16="http://schemas.microsoft.com/office/drawing/2014/main" xmlns="" id="{4F24263F-2007-E80F-D76D-6226D557106F}"/>
              </a:ext>
            </a:extLst>
          </p:cNvPr>
          <p:cNvSpPr>
            <a:spLocks noGrp="1"/>
          </p:cNvSpPr>
          <p:nvPr>
            <p:ph type="sldNum" sz="quarter" idx="12"/>
          </p:nvPr>
        </p:nvSpPr>
        <p:spPr>
          <a:ln/>
        </p:spPr>
        <p:txBody>
          <a:bodyPr/>
          <a:lstStyle>
            <a:lvl1pPr>
              <a:defRPr/>
            </a:lvl1pPr>
          </a:lstStyle>
          <a:p>
            <a:pPr>
              <a:defRPr/>
            </a:pPr>
            <a:fld id="{13883E98-8FB8-46AC-A83D-1AAFDFA04B25}" type="slidenum">
              <a:rPr lang="zh-CN" altLang="en-US"/>
              <a:pPr>
                <a:defRPr/>
              </a:pPr>
              <a:t>‹#›</a:t>
            </a:fld>
            <a:endParaRPr lang="zh-CN" altLang="en-US"/>
          </a:p>
        </p:txBody>
      </p:sp>
    </p:spTree>
    <p:extLst>
      <p:ext uri="{BB962C8B-B14F-4D97-AF65-F5344CB8AC3E}">
        <p14:creationId xmlns:p14="http://schemas.microsoft.com/office/powerpoint/2010/main" val="4153373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a:extLst>
              <a:ext uri="{FF2B5EF4-FFF2-40B4-BE49-F238E27FC236}">
                <a16:creationId xmlns:a16="http://schemas.microsoft.com/office/drawing/2014/main" xmlns="" id="{91571DB3-8B02-9BDC-4872-37B064A73FD4}"/>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xmlns="" id="{CA4FBD4B-0CF0-B86B-F694-F37D7EFC7DF6}"/>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xmlns="" id="{AEB2585D-A146-711F-81C1-9512066378BE}"/>
              </a:ext>
            </a:extLst>
          </p:cNvPr>
          <p:cNvSpPr>
            <a:spLocks noGrp="1"/>
          </p:cNvSpPr>
          <p:nvPr>
            <p:ph type="sldNum" sz="quarter" idx="12"/>
          </p:nvPr>
        </p:nvSpPr>
        <p:spPr/>
        <p:txBody>
          <a:bodyPr/>
          <a:lstStyle>
            <a:lvl1pPr>
              <a:defRPr/>
            </a:lvl1pPr>
          </a:lstStyle>
          <a:p>
            <a:pPr>
              <a:defRPr/>
            </a:pPr>
            <a:fld id="{95B06116-8B00-409C-9878-A6898960C623}" type="slidenum">
              <a:rPr lang="zh-CN" altLang="en-US"/>
              <a:pPr>
                <a:defRPr/>
              </a:pPr>
              <a:t>‹#›</a:t>
            </a:fld>
            <a:endParaRPr lang="zh-CN" altLang="en-US"/>
          </a:p>
        </p:txBody>
      </p:sp>
    </p:spTree>
    <p:extLst>
      <p:ext uri="{BB962C8B-B14F-4D97-AF65-F5344CB8AC3E}">
        <p14:creationId xmlns:p14="http://schemas.microsoft.com/office/powerpoint/2010/main" val="516956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4">
            <a:extLst>
              <a:ext uri="{FF2B5EF4-FFF2-40B4-BE49-F238E27FC236}">
                <a16:creationId xmlns:a16="http://schemas.microsoft.com/office/drawing/2014/main" xmlns="" id="{7EA16C2B-0935-D1CF-BC8E-C6D875451CDF}"/>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xmlns="" id="{D1CBA1DE-5CED-4A16-1B7C-250464ACC358}"/>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xmlns="" id="{8D45C22E-FB2D-62A1-0CDF-DDA81ED876C6}"/>
              </a:ext>
            </a:extLst>
          </p:cNvPr>
          <p:cNvSpPr>
            <a:spLocks noGrp="1"/>
          </p:cNvSpPr>
          <p:nvPr>
            <p:ph type="sldNum" sz="quarter" idx="12"/>
          </p:nvPr>
        </p:nvSpPr>
        <p:spPr/>
        <p:txBody>
          <a:bodyPr/>
          <a:lstStyle>
            <a:lvl1pPr>
              <a:defRPr/>
            </a:lvl1pPr>
          </a:lstStyle>
          <a:p>
            <a:pPr>
              <a:defRPr/>
            </a:pPr>
            <a:fld id="{84CA35FF-847A-4ECF-B6C8-8E0C668433D7}" type="slidenum">
              <a:rPr lang="zh-CN" altLang="en-US"/>
              <a:pPr>
                <a:defRPr/>
              </a:pPr>
              <a:t>‹#›</a:t>
            </a:fld>
            <a:endParaRPr lang="zh-CN" altLang="en-US"/>
          </a:p>
        </p:txBody>
      </p:sp>
    </p:spTree>
    <p:extLst>
      <p:ext uri="{BB962C8B-B14F-4D97-AF65-F5344CB8AC3E}">
        <p14:creationId xmlns:p14="http://schemas.microsoft.com/office/powerpoint/2010/main" val="14721355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标题 1025">
            <a:extLst>
              <a:ext uri="{FF2B5EF4-FFF2-40B4-BE49-F238E27FC236}">
                <a16:creationId xmlns:a16="http://schemas.microsoft.com/office/drawing/2014/main" xmlns="" id="{30E1471F-27E2-2346-D0B9-5260F4AC4B32}"/>
              </a:ext>
            </a:extLst>
          </p:cNvPr>
          <p:cNvSpPr>
            <a:spLocks noGrp="1" noChangeArrowheads="1"/>
          </p:cNvSpPr>
          <p:nvPr>
            <p:ph type="title" idx="4294967295"/>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1026">
            <a:extLst>
              <a:ext uri="{FF2B5EF4-FFF2-40B4-BE49-F238E27FC236}">
                <a16:creationId xmlns:a16="http://schemas.microsoft.com/office/drawing/2014/main" xmlns="" id="{847414CD-A69D-072B-3625-C132F0165C7B}"/>
              </a:ext>
            </a:extLst>
          </p:cNvPr>
          <p:cNvSpPr>
            <a:spLocks noGrp="1" noChangeArrowheads="1"/>
          </p:cNvSpPr>
          <p:nvPr>
            <p:ph type="body" idx="4294967295"/>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a:extLst>
              <a:ext uri="{FF2B5EF4-FFF2-40B4-BE49-F238E27FC236}">
                <a16:creationId xmlns:a16="http://schemas.microsoft.com/office/drawing/2014/main" xmlns="" id="{01433FA6-D04E-58FF-9233-F0856CEE69BF}"/>
              </a:ext>
            </a:extLst>
          </p:cNvPr>
          <p:cNvSpPr>
            <a:spLocks noGrp="1"/>
          </p:cNvSpPr>
          <p:nvPr>
            <p:ph type="dt" sz="half" idx="2"/>
          </p:nvPr>
        </p:nvSpPr>
        <p:spPr>
          <a:xfrm>
            <a:off x="685800" y="6248400"/>
            <a:ext cx="1905000" cy="457200"/>
          </a:xfrm>
          <a:prstGeom prst="rect">
            <a:avLst/>
          </a:prstGeom>
          <a:noFill/>
          <a:ln w="9525">
            <a:noFill/>
          </a:ln>
        </p:spPr>
        <p:txBody>
          <a:bodyPr/>
          <a:lstStyle>
            <a:lvl1pPr eaLnBrk="1" hangingPunct="1">
              <a:defRPr sz="1400" noProof="1"/>
            </a:lvl1pPr>
          </a:lstStyle>
          <a:p>
            <a:pPr>
              <a:defRPr/>
            </a:pPr>
            <a:fld id="{3D5C9F0D-E7A9-4463-858A-D363BC51EDFF}" type="datetime1">
              <a:rPr lang="zh-CN" altLang="en-US"/>
              <a:pPr>
                <a:defRPr/>
              </a:pPr>
              <a:t>2025-11-03</a:t>
            </a:fld>
            <a:endParaRPr lang="zh-CN" altLang="en-US"/>
          </a:p>
        </p:txBody>
      </p:sp>
      <p:sp>
        <p:nvSpPr>
          <p:cNvPr id="1029" name="页脚占位符 1028">
            <a:extLst>
              <a:ext uri="{FF2B5EF4-FFF2-40B4-BE49-F238E27FC236}">
                <a16:creationId xmlns:a16="http://schemas.microsoft.com/office/drawing/2014/main" xmlns="" id="{CCB3EF7C-D3AC-40B9-5E4A-E52F4CDB05E5}"/>
              </a:ext>
            </a:extLst>
          </p:cNvPr>
          <p:cNvSpPr>
            <a:spLocks noGrp="1"/>
          </p:cNvSpPr>
          <p:nvPr>
            <p:ph type="ftr" sz="quarter" idx="3"/>
          </p:nvPr>
        </p:nvSpPr>
        <p:spPr>
          <a:xfrm>
            <a:off x="3124200" y="6248400"/>
            <a:ext cx="2895600" cy="457200"/>
          </a:xfrm>
          <a:prstGeom prst="rect">
            <a:avLst/>
          </a:prstGeom>
          <a:noFill/>
          <a:ln w="9525">
            <a:noFill/>
          </a:ln>
        </p:spPr>
        <p:txBody>
          <a:bodyPr/>
          <a:lstStyle>
            <a:lvl1pPr algn="ctr" eaLnBrk="1" hangingPunct="1">
              <a:defRPr sz="1400" noProof="1"/>
            </a:lvl1pPr>
          </a:lstStyle>
          <a:p>
            <a:pPr>
              <a:defRPr/>
            </a:pPr>
            <a:endParaRPr lang="zh-CN" altLang="en-US"/>
          </a:p>
        </p:txBody>
      </p:sp>
      <p:sp>
        <p:nvSpPr>
          <p:cNvPr id="1030" name="灯片编号占位符 1029">
            <a:extLst>
              <a:ext uri="{FF2B5EF4-FFF2-40B4-BE49-F238E27FC236}">
                <a16:creationId xmlns:a16="http://schemas.microsoft.com/office/drawing/2014/main" xmlns="" id="{9C36E405-C94F-E3F5-DA58-1792CB2085F5}"/>
              </a:ext>
            </a:extLst>
          </p:cNvPr>
          <p:cNvSpPr>
            <a:spLocks noGrp="1"/>
          </p:cNvSpPr>
          <p:nvPr>
            <p:ph type="sldNum" sz="quarter" idx="4"/>
          </p:nvPr>
        </p:nvSpPr>
        <p:spPr>
          <a:xfrm>
            <a:off x="6553200" y="6248400"/>
            <a:ext cx="1905000" cy="457200"/>
          </a:xfrm>
          <a:prstGeom prst="rect">
            <a:avLst/>
          </a:prstGeom>
          <a:noFill/>
          <a:ln w="9525">
            <a:noFill/>
          </a:ln>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3B7E38F9-2730-4A50-9764-F30DB9FFC209}" type="slidenum">
              <a:rPr lang="zh-CN" altLang="en-US"/>
              <a:pPr>
                <a:defRPr/>
              </a:pPr>
              <a:t>‹#›</a:t>
            </a:fld>
            <a:endParaRPr lang="zh-CN" altLang="en-US"/>
          </a:p>
        </p:txBody>
      </p:sp>
    </p:spTree>
    <p:extLst>
      <p:ext uri="{BB962C8B-B14F-4D97-AF65-F5344CB8AC3E}">
        <p14:creationId xmlns:p14="http://schemas.microsoft.com/office/powerpoint/2010/main" val="40219091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751"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标题 21505">
            <a:extLst>
              <a:ext uri="{FF2B5EF4-FFF2-40B4-BE49-F238E27FC236}">
                <a16:creationId xmlns:a16="http://schemas.microsoft.com/office/drawing/2014/main" xmlns="" id="{A26E42D9-A69A-D557-3E7E-AF9DFA9A1C7A}"/>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3075" name="文本占位符 21506">
            <a:extLst>
              <a:ext uri="{FF2B5EF4-FFF2-40B4-BE49-F238E27FC236}">
                <a16:creationId xmlns:a16="http://schemas.microsoft.com/office/drawing/2014/main" xmlns="" id="{ABC317FA-3793-A4BE-090D-E7E70CAA9A04}"/>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1508" name="日期占位符 21507">
            <a:extLst>
              <a:ext uri="{FF2B5EF4-FFF2-40B4-BE49-F238E27FC236}">
                <a16:creationId xmlns:a16="http://schemas.microsoft.com/office/drawing/2014/main" xmlns="" id="{03A476E3-8E70-3C58-8201-B28368702E1C}"/>
              </a:ext>
            </a:extLst>
          </p:cNvPr>
          <p:cNvSpPr>
            <a:spLocks noGrp="1"/>
          </p:cNvSpPr>
          <p:nvPr>
            <p:ph type="dt" sz="half" idx="2"/>
          </p:nvPr>
        </p:nvSpPr>
        <p:spPr>
          <a:xfrm>
            <a:off x="685800" y="6248400"/>
            <a:ext cx="1905000" cy="457200"/>
          </a:xfrm>
          <a:prstGeom prst="rect">
            <a:avLst/>
          </a:prstGeom>
          <a:noFill/>
          <a:ln w="9525">
            <a:noFill/>
          </a:ln>
        </p:spPr>
        <p:txBody>
          <a:bodyPr/>
          <a:lstStyle>
            <a:lvl1pPr eaLnBrk="1" hangingPunct="1">
              <a:defRPr sz="1400" b="0"/>
            </a:lvl1pPr>
          </a:lstStyle>
          <a:p>
            <a:pPr>
              <a:defRPr/>
            </a:pPr>
            <a:fld id="{F914860F-02B4-4CC9-A5B3-E2DD20ACC95B}" type="datetime1">
              <a:rPr lang="zh-CN" altLang="en-US"/>
              <a:pPr>
                <a:defRPr/>
              </a:pPr>
              <a:t>2025-11-03</a:t>
            </a:fld>
            <a:endParaRPr lang="zh-CN" altLang="en-US"/>
          </a:p>
        </p:txBody>
      </p:sp>
      <p:sp>
        <p:nvSpPr>
          <p:cNvPr id="21509" name="页脚占位符 21508">
            <a:extLst>
              <a:ext uri="{FF2B5EF4-FFF2-40B4-BE49-F238E27FC236}">
                <a16:creationId xmlns:a16="http://schemas.microsoft.com/office/drawing/2014/main" xmlns="" id="{8DE68FBA-EC5C-1C0F-89B6-1F239B13BEA1}"/>
              </a:ext>
            </a:extLst>
          </p:cNvPr>
          <p:cNvSpPr>
            <a:spLocks noGrp="1"/>
          </p:cNvSpPr>
          <p:nvPr>
            <p:ph type="ftr" sz="quarter" idx="3"/>
          </p:nvPr>
        </p:nvSpPr>
        <p:spPr>
          <a:xfrm>
            <a:off x="3124200" y="6248400"/>
            <a:ext cx="2895600" cy="457200"/>
          </a:xfrm>
          <a:prstGeom prst="rect">
            <a:avLst/>
          </a:prstGeom>
          <a:noFill/>
          <a:ln w="9525">
            <a:noFill/>
          </a:ln>
        </p:spPr>
        <p:txBody>
          <a:bodyPr/>
          <a:lstStyle>
            <a:lvl1pPr algn="ctr" eaLnBrk="1" hangingPunct="1">
              <a:defRPr sz="1400" b="0"/>
            </a:lvl1pPr>
          </a:lstStyle>
          <a:p>
            <a:pPr>
              <a:defRPr/>
            </a:pPr>
            <a:endParaRPr lang="zh-CN" altLang="en-US"/>
          </a:p>
        </p:txBody>
      </p:sp>
      <p:sp>
        <p:nvSpPr>
          <p:cNvPr id="21510" name="灯片编号占位符 21509">
            <a:extLst>
              <a:ext uri="{FF2B5EF4-FFF2-40B4-BE49-F238E27FC236}">
                <a16:creationId xmlns:a16="http://schemas.microsoft.com/office/drawing/2014/main" xmlns="" id="{7350E696-A8E4-77B5-7940-0C9027333C65}"/>
              </a:ext>
            </a:extLst>
          </p:cNvPr>
          <p:cNvSpPr>
            <a:spLocks noGrp="1"/>
          </p:cNvSpPr>
          <p:nvPr>
            <p:ph type="sldNum" sz="quarter" idx="4"/>
          </p:nvPr>
        </p:nvSpPr>
        <p:spPr>
          <a:xfrm>
            <a:off x="6553200" y="6248400"/>
            <a:ext cx="1905000" cy="457200"/>
          </a:xfrm>
          <a:prstGeom prst="rect">
            <a:avLst/>
          </a:prstGeom>
          <a:noFill/>
          <a:ln w="9525">
            <a:noFill/>
          </a:ln>
        </p:spPr>
        <p:txBody>
          <a:bodyPr/>
          <a:lstStyle>
            <a:lvl1pPr algn="r" eaLnBrk="1" hangingPunct="1">
              <a:defRPr sz="1400" b="0"/>
            </a:lvl1pPr>
          </a:lstStyle>
          <a:p>
            <a:pPr>
              <a:defRPr/>
            </a:pPr>
            <a:fld id="{751A17BC-698E-4051-9DEC-59AAFB83CDBF}" type="slidenum">
              <a:rPr lang="zh-CN" altLang="en-US"/>
              <a:pPr>
                <a:defRPr/>
              </a:pPr>
              <a:t>‹#›</a:t>
            </a:fld>
            <a:endParaRPr lang="zh-CN" altLang="en-US"/>
          </a:p>
        </p:txBody>
      </p:sp>
      <p:sp>
        <p:nvSpPr>
          <p:cNvPr id="4103" name="文本框 21513">
            <a:extLst>
              <a:ext uri="{FF2B5EF4-FFF2-40B4-BE49-F238E27FC236}">
                <a16:creationId xmlns:a16="http://schemas.microsoft.com/office/drawing/2014/main" xmlns="" id="{5E910F23-A66D-53D3-7F29-AB598CD6F168}"/>
              </a:ext>
            </a:extLst>
          </p:cNvPr>
          <p:cNvSpPr txBox="1">
            <a:spLocks noChangeArrowheads="1"/>
          </p:cNvSpPr>
          <p:nvPr userDrawn="1"/>
        </p:nvSpPr>
        <p:spPr bwMode="auto">
          <a:xfrm>
            <a:off x="7092950" y="6589713"/>
            <a:ext cx="2012950" cy="274637"/>
          </a:xfrm>
          <a:prstGeom prst="rect">
            <a:avLst/>
          </a:prstGeom>
          <a:noFill/>
          <a:ln>
            <a:noFill/>
          </a:ln>
        </p:spPr>
        <p:txBody>
          <a:bodyPr wrap="none">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defRPr/>
            </a:pPr>
            <a:r>
              <a:rPr lang="zh-CN" altLang="en-US" sz="1200">
                <a:latin typeface="宋体" panose="02010600030101010101" pitchFamily="2" charset="-122"/>
              </a:rPr>
              <a:t>青岛科技大学 叶琳 邱龙辉</a:t>
            </a:r>
          </a:p>
        </p:txBody>
      </p:sp>
    </p:spTree>
    <p:extLst>
      <p:ext uri="{BB962C8B-B14F-4D97-AF65-F5344CB8AC3E}">
        <p14:creationId xmlns:p14="http://schemas.microsoft.com/office/powerpoint/2010/main" val="1887999728"/>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28369;&#21160;&#36724;&#25215;&#25286;&#21368;&#21160;&#30011;.avi" TargetMode="Externa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0904.tif"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0905.tif"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hyperlink" Target="&#29699;&#38400;&#25286;&#21368;&#21160;&#30011;.avi" TargetMode="External"/><Relationship Id="rId5" Type="http://schemas.openxmlformats.org/officeDocument/2006/relationships/image" Target="../media/image4.png"/><Relationship Id="rId4" Type="http://schemas.openxmlformats.org/officeDocument/2006/relationships/hyperlink" Target="&#29699;&#38400;&#24037;&#20316;&#21407;&#29702;&#21160;&#30011;.avi"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29699;&#38400;&#24037;&#20316;&#21407;&#29702;&#21160;&#30011;.avi" TargetMode="External"/><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hyperlink" Target="&#40831;&#36718;&#27893;&#35013;&#37197;&#21160;&#30011;.avi"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40831;&#36718;&#27893;&#24037;&#20316;&#21407;&#29702;&#21160;&#30011;.avi" TargetMode="External"/><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4.e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4.emf"/></Relationships>
</file>

<file path=ppt/slides/_rels/slide4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oleObject" Target="../embeddings/oleObject3.bin"/><Relationship Id="rId7" Type="http://schemas.openxmlformats.org/officeDocument/2006/relationships/image" Target="../media/image46.jpe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45.jpeg"/><Relationship Id="rId5" Type="http://schemas.openxmlformats.org/officeDocument/2006/relationships/hyperlink" Target="&#32032;&#26448;/&#34676;&#34678;&#38400;.avi" TargetMode="External"/><Relationship Id="rId4" Type="http://schemas.openxmlformats.org/officeDocument/2006/relationships/image" Target="../media/image4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0909.tif" TargetMode="External"/><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52.emf"/><Relationship Id="rId4" Type="http://schemas.openxmlformats.org/officeDocument/2006/relationships/image" Target="../media/image51.emf"/></Relationships>
</file>

<file path=ppt/slides/_rels/slide54.xml.rels><?xml version="1.0" encoding="UTF-8" standalone="yes"?>
<Relationships xmlns="http://schemas.openxmlformats.org/package/2006/relationships"><Relationship Id="rId3" Type="http://schemas.openxmlformats.org/officeDocument/2006/relationships/image" Target="0911A.tif" TargetMode="External"/><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0911B.tif" TargetMode="External"/><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0911C.tif" TargetMode="External"/><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hyperlink" Target="&#29699;&#38400;&#35013;&#37197;&#21160;&#30011;.avi"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42849A-5665-D846-2B72-13820C99C90F}"/>
              </a:ext>
            </a:extLst>
          </p:cNvPr>
          <p:cNvSpPr>
            <a:spLocks noGrp="1"/>
          </p:cNvSpPr>
          <p:nvPr>
            <p:ph type="title"/>
          </p:nvPr>
        </p:nvSpPr>
        <p:spPr>
          <a:xfrm>
            <a:off x="611188" y="549275"/>
            <a:ext cx="7772400" cy="1143000"/>
          </a:xfrm>
        </p:spPr>
        <p:txBody>
          <a:bodyPr/>
          <a:lstStyle/>
          <a:p>
            <a:pPr eaLnBrk="1" hangingPunct="1">
              <a:defRPr/>
            </a:pPr>
            <a:r>
              <a:rPr lang="zh-CN" altLang="en-US"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r>
              <a:rPr lang="zh-CN" altLang="en-US"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章  装配图</a:t>
            </a:r>
          </a:p>
        </p:txBody>
      </p:sp>
      <p:sp>
        <p:nvSpPr>
          <p:cNvPr id="4" name="文本框 244738">
            <a:hlinkClick r:id="rId3" action="ppaction://hlinksldjump"/>
            <a:extLst>
              <a:ext uri="{FF2B5EF4-FFF2-40B4-BE49-F238E27FC236}">
                <a16:creationId xmlns:a16="http://schemas.microsoft.com/office/drawing/2014/main" xmlns="" id="{802FF220-B299-8336-E982-17400A4CBE06}"/>
              </a:ext>
            </a:extLst>
          </p:cNvPr>
          <p:cNvSpPr txBox="1"/>
          <p:nvPr/>
        </p:nvSpPr>
        <p:spPr>
          <a:xfrm>
            <a:off x="2339752" y="2060848"/>
            <a:ext cx="3054041" cy="580159"/>
          </a:xfrm>
          <a:prstGeom prst="rect">
            <a:avLst/>
          </a:prstGeom>
          <a:noFill/>
          <a:ln w="9525">
            <a:noFill/>
          </a:ln>
        </p:spPr>
        <p:txBody>
          <a:bodyPr wrap="none" anchor="t" anchorCtr="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9.1  </a:t>
            </a:r>
            <a:r>
              <a:rPr kumimoji="0" lang="zh-CN" altLang="en-US" sz="2800" b="1" i="0" u="none" strike="noStrike" kern="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装配图的内容</a:t>
            </a:r>
          </a:p>
        </p:txBody>
      </p:sp>
      <p:sp>
        <p:nvSpPr>
          <p:cNvPr id="5" name="文本框 244740">
            <a:hlinkClick r:id="rId3" action="ppaction://hlinksldjump"/>
            <a:extLst>
              <a:ext uri="{FF2B5EF4-FFF2-40B4-BE49-F238E27FC236}">
                <a16:creationId xmlns:a16="http://schemas.microsoft.com/office/drawing/2014/main" xmlns="" id="{98BE5A9A-BB15-122F-1F33-89055534DCFD}"/>
              </a:ext>
            </a:extLst>
          </p:cNvPr>
          <p:cNvSpPr txBox="1"/>
          <p:nvPr/>
        </p:nvSpPr>
        <p:spPr>
          <a:xfrm>
            <a:off x="2365458" y="3208848"/>
            <a:ext cx="5094664" cy="580159"/>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9.3 </a:t>
            </a:r>
            <a:r>
              <a:rPr kumimoji="0"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零件序号、明细栏和标题栏</a:t>
            </a:r>
          </a:p>
        </p:txBody>
      </p:sp>
      <p:sp>
        <p:nvSpPr>
          <p:cNvPr id="6" name="文本框 244761">
            <a:hlinkClick r:id="rId3" action="ppaction://hlinksldjump"/>
            <a:extLst>
              <a:ext uri="{FF2B5EF4-FFF2-40B4-BE49-F238E27FC236}">
                <a16:creationId xmlns:a16="http://schemas.microsoft.com/office/drawing/2014/main" xmlns="" id="{88CB254E-3290-95F1-4889-279EBADB2354}"/>
              </a:ext>
            </a:extLst>
          </p:cNvPr>
          <p:cNvSpPr txBox="1"/>
          <p:nvPr/>
        </p:nvSpPr>
        <p:spPr>
          <a:xfrm>
            <a:off x="2365458" y="3770741"/>
            <a:ext cx="5453737" cy="580159"/>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9.4 </a:t>
            </a:r>
            <a:r>
              <a:rPr kumimoji="0"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装配图的尺寸标注及技术要求</a:t>
            </a:r>
          </a:p>
        </p:txBody>
      </p:sp>
      <p:sp>
        <p:nvSpPr>
          <p:cNvPr id="7" name="文本框 244763">
            <a:hlinkClick r:id="rId3" action="ppaction://hlinksldjump"/>
            <a:extLst>
              <a:ext uri="{FF2B5EF4-FFF2-40B4-BE49-F238E27FC236}">
                <a16:creationId xmlns:a16="http://schemas.microsoft.com/office/drawing/2014/main" xmlns="" id="{142F6A71-F3D0-1DC8-F06B-D9B6F70F74D7}"/>
              </a:ext>
            </a:extLst>
          </p:cNvPr>
          <p:cNvSpPr txBox="1"/>
          <p:nvPr/>
        </p:nvSpPr>
        <p:spPr>
          <a:xfrm>
            <a:off x="2365458" y="2628105"/>
            <a:ext cx="3658374" cy="580159"/>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9.2 </a:t>
            </a:r>
            <a:r>
              <a:rPr kumimoji="0"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装配图的表达方法</a:t>
            </a:r>
          </a:p>
        </p:txBody>
      </p:sp>
      <p:sp>
        <p:nvSpPr>
          <p:cNvPr id="8" name="文本框 244774">
            <a:hlinkClick r:id="" action="ppaction://noaction"/>
            <a:extLst>
              <a:ext uri="{FF2B5EF4-FFF2-40B4-BE49-F238E27FC236}">
                <a16:creationId xmlns:a16="http://schemas.microsoft.com/office/drawing/2014/main" xmlns="" id="{1A525F6B-A519-EA42-1ED6-9DB22145D284}"/>
              </a:ext>
            </a:extLst>
          </p:cNvPr>
          <p:cNvSpPr txBox="1"/>
          <p:nvPr/>
        </p:nvSpPr>
        <p:spPr>
          <a:xfrm>
            <a:off x="2365458" y="4348227"/>
            <a:ext cx="2940228" cy="580159"/>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9.5 </a:t>
            </a:r>
            <a:r>
              <a:rPr kumimoji="0"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装配工艺结构</a:t>
            </a:r>
          </a:p>
        </p:txBody>
      </p:sp>
      <p:sp>
        <p:nvSpPr>
          <p:cNvPr id="9" name="文本框 244774">
            <a:hlinkClick r:id="" action="ppaction://noaction"/>
            <a:extLst>
              <a:ext uri="{FF2B5EF4-FFF2-40B4-BE49-F238E27FC236}">
                <a16:creationId xmlns:a16="http://schemas.microsoft.com/office/drawing/2014/main" xmlns="" id="{9493D6A5-85C0-5133-8172-FEDD4B423DEF}"/>
              </a:ext>
            </a:extLst>
          </p:cNvPr>
          <p:cNvSpPr txBox="1"/>
          <p:nvPr/>
        </p:nvSpPr>
        <p:spPr>
          <a:xfrm>
            <a:off x="2365458" y="4952639"/>
            <a:ext cx="4376519" cy="580159"/>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9.6 </a:t>
            </a:r>
            <a:r>
              <a:rPr kumimoji="0"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读装配图和拆画零件图</a:t>
            </a:r>
          </a:p>
        </p:txBody>
      </p:sp>
      <p:sp>
        <p:nvSpPr>
          <p:cNvPr id="10" name="文本框 244774">
            <a:hlinkClick r:id="" action="ppaction://noaction"/>
            <a:extLst>
              <a:ext uri="{FF2B5EF4-FFF2-40B4-BE49-F238E27FC236}">
                <a16:creationId xmlns:a16="http://schemas.microsoft.com/office/drawing/2014/main" xmlns="" id="{660650CE-9598-B9F1-ACDE-1C26C3D3B35E}"/>
              </a:ext>
            </a:extLst>
          </p:cNvPr>
          <p:cNvSpPr txBox="1"/>
          <p:nvPr/>
        </p:nvSpPr>
        <p:spPr>
          <a:xfrm>
            <a:off x="2343871" y="5557051"/>
            <a:ext cx="2222083" cy="580159"/>
          </a:xfrm>
          <a:prstGeom prst="rect">
            <a:avLst/>
          </a:prstGeom>
          <a:noFill/>
          <a:ln w="9525">
            <a:noFill/>
          </a:ln>
        </p:spPr>
        <p:txBody>
          <a:bodyPr wrap="none" anchor="t"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9.7 </a:t>
            </a:r>
            <a:r>
              <a:rPr kumimoji="0" lang="zh-CN" altLang="en-US" sz="2800" b="1" i="0" u="none" strike="noStrike" kern="120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cs typeface="+mn-cs"/>
              </a:rPr>
              <a:t>画装配图</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7AD3D1B4-8BE4-ECAA-56D3-FB386B806036}"/>
              </a:ext>
            </a:extLst>
          </p:cNvPr>
          <p:cNvSpPr txBox="1"/>
          <p:nvPr/>
        </p:nvSpPr>
        <p:spPr>
          <a:xfrm>
            <a:off x="467544" y="260648"/>
            <a:ext cx="4572000" cy="461665"/>
          </a:xfrm>
          <a:prstGeom prst="rect">
            <a:avLst/>
          </a:prstGeom>
          <a:noFill/>
        </p:spPr>
        <p:txBody>
          <a:bodyPr wrap="square">
            <a:spAutoFit/>
          </a:bodyPr>
          <a:lstStyle/>
          <a:p>
            <a:r>
              <a:rPr lang="en-US" altLang="zh-CN"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2.</a:t>
            </a:r>
            <a:r>
              <a:rPr lang="zh-CN" altLang="en-US"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特殊画法</a:t>
            </a:r>
            <a:endParaRPr lang="zh-CN" altLang="en-US" sz="2400" b="1" dirty="0">
              <a:solidFill>
                <a:schemeClr val="accent2"/>
              </a:solidFill>
              <a:latin typeface="黑体" panose="02010609060101010101" pitchFamily="49" charset="-122"/>
              <a:ea typeface="黑体" panose="02010609060101010101" pitchFamily="49" charset="-122"/>
            </a:endParaRPr>
          </a:p>
        </p:txBody>
      </p:sp>
      <p:sp>
        <p:nvSpPr>
          <p:cNvPr id="6" name="文本框 5">
            <a:extLst>
              <a:ext uri="{FF2B5EF4-FFF2-40B4-BE49-F238E27FC236}">
                <a16:creationId xmlns:a16="http://schemas.microsoft.com/office/drawing/2014/main" xmlns="" id="{455E6A75-4F11-C10F-36A3-4F2032E3038C}"/>
              </a:ext>
            </a:extLst>
          </p:cNvPr>
          <p:cNvSpPr txBox="1"/>
          <p:nvPr/>
        </p:nvSpPr>
        <p:spPr>
          <a:xfrm>
            <a:off x="179512" y="908720"/>
            <a:ext cx="4572000" cy="461665"/>
          </a:xfrm>
          <a:prstGeom prst="rect">
            <a:avLst/>
          </a:prstGeom>
          <a:noFill/>
        </p:spPr>
        <p:txBody>
          <a:bodyPr wrap="square">
            <a:spAutoFit/>
          </a:bodyPr>
          <a:lstStyle/>
          <a:p>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en-US"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1</a:t>
            </a:r>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）拆卸画法</a:t>
            </a:r>
            <a:endParaRPr lang="zh-CN" altLang="en-US" sz="2400" b="1" dirty="0">
              <a:solidFill>
                <a:srgbClr val="C00000"/>
              </a:solidFill>
              <a:latin typeface="等线" panose="02010600030101010101" pitchFamily="2" charset="-122"/>
              <a:ea typeface="等线" panose="02010600030101010101" pitchFamily="2" charset="-122"/>
            </a:endParaRPr>
          </a:p>
        </p:txBody>
      </p:sp>
      <p:pic>
        <p:nvPicPr>
          <p:cNvPr id="7" name="图片 6">
            <a:extLst>
              <a:ext uri="{FF2B5EF4-FFF2-40B4-BE49-F238E27FC236}">
                <a16:creationId xmlns:a16="http://schemas.microsoft.com/office/drawing/2014/main" xmlns="" id="{86B3182A-12E0-8C55-64C8-A6643AB26EE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781294" y="915075"/>
            <a:ext cx="5688632" cy="5348641"/>
          </a:xfrm>
          <a:prstGeom prst="rect">
            <a:avLst/>
          </a:prstGeom>
        </p:spPr>
      </p:pic>
      <p:sp>
        <p:nvSpPr>
          <p:cNvPr id="8" name="矩形 7">
            <a:extLst>
              <a:ext uri="{FF2B5EF4-FFF2-40B4-BE49-F238E27FC236}">
                <a16:creationId xmlns:a16="http://schemas.microsoft.com/office/drawing/2014/main" xmlns="" id="{F29D950A-6D08-789A-B4DA-C03592B5C02A}"/>
              </a:ext>
            </a:extLst>
          </p:cNvPr>
          <p:cNvSpPr/>
          <p:nvPr/>
        </p:nvSpPr>
        <p:spPr>
          <a:xfrm>
            <a:off x="6957758" y="1404572"/>
            <a:ext cx="1008112" cy="360040"/>
          </a:xfrm>
          <a:prstGeom prst="rect">
            <a:avLst/>
          </a:prstGeom>
          <a:noFill/>
          <a:ln w="28575">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箭头连接符 9">
            <a:extLst>
              <a:ext uri="{FF2B5EF4-FFF2-40B4-BE49-F238E27FC236}">
                <a16:creationId xmlns:a16="http://schemas.microsoft.com/office/drawing/2014/main" xmlns="" id="{9619E3C1-C428-5578-37B3-313BAA93B541}"/>
              </a:ext>
            </a:extLst>
          </p:cNvPr>
          <p:cNvCxnSpPr/>
          <p:nvPr/>
        </p:nvCxnSpPr>
        <p:spPr>
          <a:xfrm flipH="1" flipV="1">
            <a:off x="5517598" y="1548588"/>
            <a:ext cx="1800200" cy="360040"/>
          </a:xfrm>
          <a:prstGeom prst="straightConnector1">
            <a:avLst/>
          </a:prstGeom>
          <a:ln w="28575">
            <a:solidFill>
              <a:srgbClr val="FF0066"/>
            </a:solidFill>
            <a:tailEnd type="triangle"/>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3D89A3A7-2D09-4A29-0DFB-957529CA401E}"/>
              </a:ext>
            </a:extLst>
          </p:cNvPr>
          <p:cNvSpPr txBox="1"/>
          <p:nvPr/>
        </p:nvSpPr>
        <p:spPr>
          <a:xfrm>
            <a:off x="161139" y="1881236"/>
            <a:ext cx="2427300" cy="3416320"/>
          </a:xfrm>
          <a:prstGeom prst="rect">
            <a:avLst/>
          </a:prstGeom>
          <a:noFill/>
        </p:spPr>
        <p:txBody>
          <a:bodyPr wrap="square">
            <a:spAutoFit/>
          </a:bodyPr>
          <a:lstStyle/>
          <a:p>
            <a:r>
              <a:rPr lang="zh-CN" altLang="en-US" sz="2400" dirty="0">
                <a:solidFill>
                  <a:schemeClr val="accent6"/>
                </a:solidFill>
                <a:latin typeface="隶书" panose="02010509060101010101" pitchFamily="49" charset="-122"/>
                <a:ea typeface="隶书" panose="02010509060101010101" pitchFamily="49" charset="-122"/>
              </a:rPr>
              <a:t>    当某些零件遮住了需要表达的其他零件结构或装配关系，而这些零件在其他视图上已经表达清楚时，可假想将某些零件拆卸后绘制，并标注。 </a:t>
            </a:r>
          </a:p>
        </p:txBody>
      </p:sp>
    </p:spTree>
    <p:extLst>
      <p:ext uri="{BB962C8B-B14F-4D97-AF65-F5344CB8AC3E}">
        <p14:creationId xmlns:p14="http://schemas.microsoft.com/office/powerpoint/2010/main" val="1491770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par>
                                <p:cTn id="28" presetID="22" presetClass="entr" presetSubtype="2"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C8BF77C2-18E3-87A9-6D28-D3F2E6387C00}"/>
              </a:ext>
            </a:extLst>
          </p:cNvPr>
          <p:cNvSpPr txBox="1"/>
          <p:nvPr/>
        </p:nvSpPr>
        <p:spPr>
          <a:xfrm>
            <a:off x="343694" y="201513"/>
            <a:ext cx="4572000" cy="461665"/>
          </a:xfrm>
          <a:prstGeom prst="rect">
            <a:avLst/>
          </a:prstGeom>
          <a:noFill/>
        </p:spPr>
        <p:txBody>
          <a:bodyPr wrap="square">
            <a:spAutoFit/>
          </a:bodyPr>
          <a:lstStyle/>
          <a:p>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en-US"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2</a:t>
            </a:r>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zh-CN" altLang="en-US" sz="2400" b="1" kern="100" dirty="0">
                <a:solidFill>
                  <a:srgbClr val="C00000"/>
                </a:solidFill>
                <a:latin typeface="等线" panose="02010600030101010101" pitchFamily="2" charset="-122"/>
                <a:ea typeface="等线" panose="02010600030101010101" pitchFamily="2" charset="-122"/>
                <a:cs typeface="Times New Roman" panose="02020603050405020304" pitchFamily="18" charset="0"/>
              </a:rPr>
              <a:t>沿结合面剖切画法</a:t>
            </a:r>
            <a:endParaRPr lang="zh-CN" altLang="en-US" sz="2400" b="1" dirty="0">
              <a:solidFill>
                <a:srgbClr val="C00000"/>
              </a:solidFill>
              <a:latin typeface="等线" panose="02010600030101010101" pitchFamily="2" charset="-122"/>
              <a:ea typeface="等线" panose="02010600030101010101" pitchFamily="2" charset="-122"/>
            </a:endParaRPr>
          </a:p>
        </p:txBody>
      </p:sp>
      <p:sp>
        <p:nvSpPr>
          <p:cNvPr id="6" name="文本框 5">
            <a:extLst>
              <a:ext uri="{FF2B5EF4-FFF2-40B4-BE49-F238E27FC236}">
                <a16:creationId xmlns:a16="http://schemas.microsoft.com/office/drawing/2014/main" xmlns="" id="{961B677A-A9F2-D147-8D3F-2C054DC27A6E}"/>
              </a:ext>
            </a:extLst>
          </p:cNvPr>
          <p:cNvSpPr txBox="1"/>
          <p:nvPr/>
        </p:nvSpPr>
        <p:spPr>
          <a:xfrm>
            <a:off x="647564" y="663178"/>
            <a:ext cx="7848872" cy="1200329"/>
          </a:xfrm>
          <a:prstGeom prst="rect">
            <a:avLst/>
          </a:prstGeom>
          <a:noFill/>
        </p:spPr>
        <p:txBody>
          <a:bodyPr wrap="square">
            <a:spAutoFit/>
          </a:bodyPr>
          <a:lstStyle/>
          <a:p>
            <a:r>
              <a:rPr kumimoji="1" lang="zh-CN" altLang="en-US" sz="2400" dirty="0">
                <a:solidFill>
                  <a:schemeClr val="accent6"/>
                </a:solidFill>
                <a:latin typeface="隶书" panose="02010509060101010101" pitchFamily="49" charset="-122"/>
                <a:ea typeface="隶书" panose="02010509060101010101" pitchFamily="49" charset="-122"/>
              </a:rPr>
              <a:t>    为了表达内部结构或装配关系，可以假想在某些零件的结合处进行剖切，然后画出相应的剖视图。此时零件的结合面不画剖面线，被剖断的其他零件应画剖面线。</a:t>
            </a:r>
            <a:endParaRPr lang="zh-CN" altLang="en-US" sz="2400" dirty="0">
              <a:solidFill>
                <a:schemeClr val="accent6"/>
              </a:solidFill>
              <a:latin typeface="隶书" panose="02010509060101010101" pitchFamily="49" charset="-122"/>
              <a:ea typeface="隶书" panose="02010509060101010101" pitchFamily="49" charset="-122"/>
            </a:endParaRPr>
          </a:p>
        </p:txBody>
      </p:sp>
      <p:pic>
        <p:nvPicPr>
          <p:cNvPr id="10" name="图片 9" descr="zc-t">
            <a:hlinkClick r:id="rId2" action="ppaction://hlinkfile"/>
            <a:extLst>
              <a:ext uri="{FF2B5EF4-FFF2-40B4-BE49-F238E27FC236}">
                <a16:creationId xmlns:a16="http://schemas.microsoft.com/office/drawing/2014/main" xmlns="" id="{FBCCA522-0BA8-9B7C-4DFD-7B7FB93AF607}"/>
              </a:ext>
            </a:extLst>
          </p:cNvPr>
          <p:cNvPicPr>
            <a:picLocks noChangeAspect="1"/>
          </p:cNvPicPr>
          <p:nvPr/>
        </p:nvPicPr>
        <p:blipFill>
          <a:blip r:embed="rId3">
            <a:clrChange>
              <a:clrFrom>
                <a:srgbClr val="0A070E"/>
              </a:clrFrom>
              <a:clrTo>
                <a:srgbClr val="0A070E">
                  <a:alpha val="0"/>
                </a:srgbClr>
              </a:clrTo>
            </a:clrChange>
          </a:blip>
          <a:srcRect l="15456" t="18761" r="13670" b="7432"/>
          <a:stretch>
            <a:fillRect/>
          </a:stretch>
        </p:blipFill>
        <p:spPr>
          <a:xfrm>
            <a:off x="5273419" y="2912690"/>
            <a:ext cx="3168352" cy="2473906"/>
          </a:xfrm>
          <a:prstGeom prst="rect">
            <a:avLst/>
          </a:prstGeom>
          <a:noFill/>
          <a:ln w="9525">
            <a:noFill/>
          </a:ln>
        </p:spPr>
      </p:pic>
      <p:grpSp>
        <p:nvGrpSpPr>
          <p:cNvPr id="32" name="组合 31">
            <a:extLst>
              <a:ext uri="{FF2B5EF4-FFF2-40B4-BE49-F238E27FC236}">
                <a16:creationId xmlns:a16="http://schemas.microsoft.com/office/drawing/2014/main" xmlns="" id="{331C2B6A-53A5-48C5-70D4-E3FCD427F868}"/>
              </a:ext>
            </a:extLst>
          </p:cNvPr>
          <p:cNvGrpSpPr/>
          <p:nvPr/>
        </p:nvGrpSpPr>
        <p:grpSpPr>
          <a:xfrm>
            <a:off x="899592" y="2162572"/>
            <a:ext cx="3884612" cy="4032250"/>
            <a:chOff x="687388" y="1917513"/>
            <a:chExt cx="3884612" cy="4032250"/>
          </a:xfrm>
        </p:grpSpPr>
        <p:grpSp>
          <p:nvGrpSpPr>
            <p:cNvPr id="7" name="组合 6">
              <a:extLst>
                <a:ext uri="{FF2B5EF4-FFF2-40B4-BE49-F238E27FC236}">
                  <a16:creationId xmlns:a16="http://schemas.microsoft.com/office/drawing/2014/main" xmlns="" id="{4C72F1EF-DB4C-7B03-17CA-3F34A754F6A1}"/>
                </a:ext>
              </a:extLst>
            </p:cNvPr>
            <p:cNvGrpSpPr/>
            <p:nvPr/>
          </p:nvGrpSpPr>
          <p:grpSpPr>
            <a:xfrm>
              <a:off x="687388" y="1917513"/>
              <a:ext cx="3884612" cy="4032250"/>
              <a:chOff x="521" y="663"/>
              <a:chExt cx="2447" cy="2540"/>
            </a:xfrm>
          </p:grpSpPr>
          <p:pic>
            <p:nvPicPr>
              <p:cNvPr id="8" name="图片 7" descr="轴承座">
                <a:extLst>
                  <a:ext uri="{FF2B5EF4-FFF2-40B4-BE49-F238E27FC236}">
                    <a16:creationId xmlns:a16="http://schemas.microsoft.com/office/drawing/2014/main" xmlns="" id="{5B62BB9D-A869-23E6-66D6-210B2CD1E913}"/>
                  </a:ext>
                </a:extLst>
              </p:cNvPr>
              <p:cNvPicPr>
                <a:picLocks noChangeAspect="1"/>
              </p:cNvPicPr>
              <p:nvPr/>
            </p:nvPicPr>
            <p:blipFill>
              <a:blip r:embed="rId4"/>
              <a:stretch>
                <a:fillRect/>
              </a:stretch>
            </p:blipFill>
            <p:spPr>
              <a:xfrm>
                <a:off x="521" y="663"/>
                <a:ext cx="2447" cy="2540"/>
              </a:xfrm>
              <a:prstGeom prst="rect">
                <a:avLst/>
              </a:prstGeom>
              <a:noFill/>
              <a:ln w="76200" cap="flat" cmpd="thickThin">
                <a:solidFill>
                  <a:srgbClr val="009999"/>
                </a:solidFill>
                <a:prstDash val="solid"/>
                <a:miter/>
                <a:headEnd type="none" w="med" len="med"/>
                <a:tailEnd type="none" w="med" len="med"/>
              </a:ln>
            </p:spPr>
          </p:pic>
          <p:sp>
            <p:nvSpPr>
              <p:cNvPr id="9" name="矩形 8">
                <a:extLst>
                  <a:ext uri="{FF2B5EF4-FFF2-40B4-BE49-F238E27FC236}">
                    <a16:creationId xmlns:a16="http://schemas.microsoft.com/office/drawing/2014/main" xmlns="" id="{C4DA4364-C264-3633-D3BC-17A8D38BEAA0}"/>
                  </a:ext>
                </a:extLst>
              </p:cNvPr>
              <p:cNvSpPr/>
              <p:nvPr/>
            </p:nvSpPr>
            <p:spPr>
              <a:xfrm>
                <a:off x="521" y="663"/>
                <a:ext cx="590" cy="182"/>
              </a:xfrm>
              <a:prstGeom prst="rect">
                <a:avLst/>
              </a:prstGeom>
              <a:solidFill>
                <a:srgbClr val="FFFFFF"/>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3333FF"/>
                  </a:solidFill>
                  <a:effectLst/>
                  <a:uLnTx/>
                  <a:uFillTx/>
                  <a:latin typeface="Arial" panose="020B0604020202020204" pitchFamily="34" charset="0"/>
                  <a:ea typeface="楷体_GB2312" pitchFamily="49" charset="-122"/>
                </a:endParaRPr>
              </a:p>
            </p:txBody>
          </p:sp>
        </p:grpSp>
        <p:cxnSp>
          <p:nvCxnSpPr>
            <p:cNvPr id="12" name="直接连接符 11">
              <a:extLst>
                <a:ext uri="{FF2B5EF4-FFF2-40B4-BE49-F238E27FC236}">
                  <a16:creationId xmlns:a16="http://schemas.microsoft.com/office/drawing/2014/main" xmlns="" id="{E86886A3-34E7-B8D9-E506-5AB98FDBFA08}"/>
                </a:ext>
              </a:extLst>
            </p:cNvPr>
            <p:cNvCxnSpPr>
              <a:cxnSpLocks/>
            </p:cNvCxnSpPr>
            <p:nvPr/>
          </p:nvCxnSpPr>
          <p:spPr>
            <a:xfrm flipH="1">
              <a:off x="3203848" y="5085184"/>
              <a:ext cx="72008" cy="108012"/>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a:extLst>
                <a:ext uri="{FF2B5EF4-FFF2-40B4-BE49-F238E27FC236}">
                  <a16:creationId xmlns:a16="http://schemas.microsoft.com/office/drawing/2014/main" xmlns="" id="{9594BCD9-7E53-27D9-2CB2-2173934FE19C}"/>
                </a:ext>
              </a:extLst>
            </p:cNvPr>
            <p:cNvCxnSpPr>
              <a:cxnSpLocks/>
            </p:cNvCxnSpPr>
            <p:nvPr/>
          </p:nvCxnSpPr>
          <p:spPr>
            <a:xfrm flipH="1">
              <a:off x="3203848" y="5085184"/>
              <a:ext cx="144016" cy="216024"/>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a:extLst>
                <a:ext uri="{FF2B5EF4-FFF2-40B4-BE49-F238E27FC236}">
                  <a16:creationId xmlns:a16="http://schemas.microsoft.com/office/drawing/2014/main" xmlns="" id="{ACEC0D40-A674-14BB-5EF4-D18C416CD446}"/>
                </a:ext>
              </a:extLst>
            </p:cNvPr>
            <p:cNvCxnSpPr>
              <a:cxnSpLocks/>
            </p:cNvCxnSpPr>
            <p:nvPr/>
          </p:nvCxnSpPr>
          <p:spPr>
            <a:xfrm flipH="1">
              <a:off x="3275856" y="5193196"/>
              <a:ext cx="72008" cy="108012"/>
            </a:xfrm>
            <a:prstGeom prst="line">
              <a:avLst/>
            </a:prstGeom>
          </p:spPr>
          <p:style>
            <a:lnRef idx="1">
              <a:schemeClr val="dk1"/>
            </a:lnRef>
            <a:fillRef idx="0">
              <a:schemeClr val="dk1"/>
            </a:fillRef>
            <a:effectRef idx="0">
              <a:schemeClr val="dk1"/>
            </a:effectRef>
            <a:fontRef idx="minor">
              <a:schemeClr val="tx1"/>
            </a:fontRef>
          </p:style>
        </p:cxnSp>
      </p:grpSp>
      <p:pic>
        <p:nvPicPr>
          <p:cNvPr id="33" name="图片 32">
            <a:extLst>
              <a:ext uri="{FF2B5EF4-FFF2-40B4-BE49-F238E27FC236}">
                <a16:creationId xmlns:a16="http://schemas.microsoft.com/office/drawing/2014/main" xmlns="" id="{76B2975A-DC99-DB6F-1D1D-006832D4B8F9}"/>
              </a:ext>
            </a:extLst>
          </p:cNvPr>
          <p:cNvPicPr>
            <a:picLocks noChangeAspect="1"/>
          </p:cNvPicPr>
          <p:nvPr/>
        </p:nvPicPr>
        <p:blipFill>
          <a:blip r:embed="rId5"/>
          <a:stretch>
            <a:fillRect/>
          </a:stretch>
        </p:blipFill>
        <p:spPr>
          <a:xfrm>
            <a:off x="7452320" y="6309320"/>
            <a:ext cx="1505843" cy="451143"/>
          </a:xfrm>
          <a:prstGeom prst="rect">
            <a:avLst/>
          </a:prstGeom>
        </p:spPr>
      </p:pic>
    </p:spTree>
    <p:extLst>
      <p:ext uri="{BB962C8B-B14F-4D97-AF65-F5344CB8AC3E}">
        <p14:creationId xmlns:p14="http://schemas.microsoft.com/office/powerpoint/2010/main" val="307407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heel(1)">
                                      <p:cBhvr>
                                        <p:cTn id="17" dur="2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46AD446A-9864-5F6A-F165-86DEB657582C}"/>
              </a:ext>
            </a:extLst>
          </p:cNvPr>
          <p:cNvSpPr txBox="1"/>
          <p:nvPr/>
        </p:nvSpPr>
        <p:spPr>
          <a:xfrm>
            <a:off x="323528" y="332656"/>
            <a:ext cx="5688632" cy="461665"/>
          </a:xfrm>
          <a:prstGeom prst="rect">
            <a:avLst/>
          </a:prstGeom>
          <a:noFill/>
        </p:spPr>
        <p:txBody>
          <a:bodyPr wrap="square">
            <a:spAutoFit/>
          </a:bodyPr>
          <a:lstStyle/>
          <a:p>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en-US"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3</a:t>
            </a:r>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zh-CN" altLang="en-US" sz="2400" b="1" kern="100" dirty="0">
                <a:solidFill>
                  <a:srgbClr val="C00000"/>
                </a:solidFill>
                <a:latin typeface="等线" panose="02010600030101010101" pitchFamily="2" charset="-122"/>
                <a:ea typeface="等线" panose="02010600030101010101" pitchFamily="2" charset="-122"/>
                <a:cs typeface="Times New Roman" panose="02020603050405020304" pitchFamily="18" charset="0"/>
              </a:rPr>
              <a:t>单独画出某零件的某视图的画法</a:t>
            </a:r>
            <a:endParaRPr lang="zh-CN" altLang="en-US" sz="2400" b="1" dirty="0">
              <a:solidFill>
                <a:srgbClr val="C00000"/>
              </a:solidFill>
              <a:latin typeface="等线" panose="02010600030101010101" pitchFamily="2" charset="-122"/>
              <a:ea typeface="等线" panose="02010600030101010101" pitchFamily="2" charset="-122"/>
            </a:endParaRPr>
          </a:p>
        </p:txBody>
      </p:sp>
      <p:pic>
        <p:nvPicPr>
          <p:cNvPr id="6" name="图片 5">
            <a:extLst>
              <a:ext uri="{FF2B5EF4-FFF2-40B4-BE49-F238E27FC236}">
                <a16:creationId xmlns:a16="http://schemas.microsoft.com/office/drawing/2014/main" xmlns="" id="{C053153D-B6E7-93C1-EBE4-A263F96A11A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919369" y="2492896"/>
            <a:ext cx="7378846" cy="2996599"/>
          </a:xfrm>
          <a:prstGeom prst="rect">
            <a:avLst/>
          </a:prstGeom>
        </p:spPr>
      </p:pic>
      <p:sp>
        <p:nvSpPr>
          <p:cNvPr id="8" name="文本框 7">
            <a:extLst>
              <a:ext uri="{FF2B5EF4-FFF2-40B4-BE49-F238E27FC236}">
                <a16:creationId xmlns:a16="http://schemas.microsoft.com/office/drawing/2014/main" xmlns="" id="{727DBD98-BFEC-D0C7-4758-6A4DBD8D1A4E}"/>
              </a:ext>
            </a:extLst>
          </p:cNvPr>
          <p:cNvSpPr txBox="1"/>
          <p:nvPr/>
        </p:nvSpPr>
        <p:spPr>
          <a:xfrm>
            <a:off x="887821" y="980728"/>
            <a:ext cx="7368355" cy="1200329"/>
          </a:xfrm>
          <a:prstGeom prst="rect">
            <a:avLst/>
          </a:prstGeom>
          <a:noFill/>
        </p:spPr>
        <p:txBody>
          <a:bodyPr wrap="square">
            <a:spAutoFit/>
          </a:bodyPr>
          <a:lstStyle/>
          <a:p>
            <a:r>
              <a:rPr lang="zh-CN" altLang="en-US" dirty="0"/>
              <a:t>    </a:t>
            </a:r>
            <a:r>
              <a:rPr lang="zh-CN" altLang="en-US" sz="2400" dirty="0">
                <a:solidFill>
                  <a:schemeClr val="accent6"/>
                </a:solidFill>
                <a:latin typeface="隶书" panose="02010509060101010101" pitchFamily="49" charset="-122"/>
                <a:ea typeface="隶书" panose="02010509060101010101" pitchFamily="49" charset="-122"/>
              </a:rPr>
              <a:t>在装配图中，当某个零件的形状未表达清楚，或对理解装配关系有影响时，可另外单独画出该零件的某一视图。</a:t>
            </a:r>
          </a:p>
        </p:txBody>
      </p:sp>
      <p:sp>
        <p:nvSpPr>
          <p:cNvPr id="9" name="矩形 8">
            <a:extLst>
              <a:ext uri="{FF2B5EF4-FFF2-40B4-BE49-F238E27FC236}">
                <a16:creationId xmlns:a16="http://schemas.microsoft.com/office/drawing/2014/main" xmlns="" id="{94454741-20C6-756A-3AD9-AF306CFAE2C0}"/>
              </a:ext>
            </a:extLst>
          </p:cNvPr>
          <p:cNvSpPr/>
          <p:nvPr/>
        </p:nvSpPr>
        <p:spPr>
          <a:xfrm>
            <a:off x="6660232" y="2492896"/>
            <a:ext cx="1008112" cy="432048"/>
          </a:xfrm>
          <a:prstGeom prst="rect">
            <a:avLst/>
          </a:prstGeom>
          <a:noFill/>
          <a:ln w="28575">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235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a:extLst>
              <a:ext uri="{FF2B5EF4-FFF2-40B4-BE49-F238E27FC236}">
                <a16:creationId xmlns:a16="http://schemas.microsoft.com/office/drawing/2014/main" xmlns="" id="{BB9CDDC5-FA7B-1FA1-8CA9-8991389CD3BB}"/>
              </a:ext>
            </a:extLst>
          </p:cNvPr>
          <p:cNvSpPr txBox="1">
            <a:spLocks noChangeArrowheads="1"/>
          </p:cNvSpPr>
          <p:nvPr/>
        </p:nvSpPr>
        <p:spPr bwMode="auto">
          <a:xfrm>
            <a:off x="546100" y="739775"/>
            <a:ext cx="8205788" cy="870046"/>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20000"/>
              </a:spcBef>
              <a:defRPr/>
            </a:pPr>
            <a:r>
              <a:rPr kumimoji="1" lang="en-US" altLang="zh-CN" sz="2400" dirty="0">
                <a:solidFill>
                  <a:schemeClr val="accent6"/>
                </a:solidFill>
                <a:latin typeface="隶书" panose="02010509060101010101" pitchFamily="49" charset="-122"/>
                <a:ea typeface="隶书" panose="02010509060101010101" pitchFamily="49" charset="-122"/>
              </a:rPr>
              <a:t>①</a:t>
            </a:r>
            <a:r>
              <a:rPr kumimoji="1" lang="zh-CN" altLang="en-US" sz="2400" dirty="0">
                <a:solidFill>
                  <a:schemeClr val="accent6"/>
                </a:solidFill>
                <a:latin typeface="隶书" panose="02010509060101010101" pitchFamily="49" charset="-122"/>
                <a:ea typeface="隶书" panose="02010509060101010101" pitchFamily="49" charset="-122"/>
              </a:rPr>
              <a:t>在装配图中，当需要表达本部件与相邻零、部件的装配关系时，可用双点画线画出相邻部分的轮廓线。</a:t>
            </a:r>
          </a:p>
        </p:txBody>
      </p:sp>
      <p:sp>
        <p:nvSpPr>
          <p:cNvPr id="6" name="Rectangle 33">
            <a:extLst>
              <a:ext uri="{FF2B5EF4-FFF2-40B4-BE49-F238E27FC236}">
                <a16:creationId xmlns:a16="http://schemas.microsoft.com/office/drawing/2014/main" xmlns="" id="{ACFAB7FD-261F-55D6-FE8D-ACE539858DCE}"/>
              </a:ext>
            </a:extLst>
          </p:cNvPr>
          <p:cNvSpPr>
            <a:spLocks noChangeArrowheads="1"/>
          </p:cNvSpPr>
          <p:nvPr/>
        </p:nvSpPr>
        <p:spPr bwMode="auto">
          <a:xfrm>
            <a:off x="530867" y="1605676"/>
            <a:ext cx="8109718" cy="870046"/>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spcBef>
                <a:spcPct val="20000"/>
              </a:spcBef>
              <a:defRPr/>
            </a:pPr>
            <a:r>
              <a:rPr kumimoji="1" lang="en-US" altLang="zh-CN" sz="2400" dirty="0">
                <a:solidFill>
                  <a:schemeClr val="accent6"/>
                </a:solidFill>
                <a:latin typeface="隶书" panose="02010509060101010101" pitchFamily="49" charset="-122"/>
                <a:ea typeface="隶书" panose="02010509060101010101" pitchFamily="49" charset="-122"/>
              </a:rPr>
              <a:t>②</a:t>
            </a:r>
            <a:r>
              <a:rPr kumimoji="1" lang="zh-CN" altLang="en-US" sz="2400" dirty="0">
                <a:solidFill>
                  <a:schemeClr val="accent6"/>
                </a:solidFill>
                <a:latin typeface="隶书" panose="02010509060101010101" pitchFamily="49" charset="-122"/>
                <a:ea typeface="隶书" panose="02010509060101010101" pitchFamily="49" charset="-122"/>
              </a:rPr>
              <a:t>在装配图中当需要表示某些零件的运动范围或极限位置时，可用双点画线画出该运动零件在极限位置的外形轮廓图。</a:t>
            </a:r>
          </a:p>
        </p:txBody>
      </p:sp>
      <p:grpSp>
        <p:nvGrpSpPr>
          <p:cNvPr id="7" name="Group 57">
            <a:extLst>
              <a:ext uri="{FF2B5EF4-FFF2-40B4-BE49-F238E27FC236}">
                <a16:creationId xmlns:a16="http://schemas.microsoft.com/office/drawing/2014/main" xmlns="" id="{AE50AF97-37CB-82F5-CBA5-03A11DDB05CE}"/>
              </a:ext>
            </a:extLst>
          </p:cNvPr>
          <p:cNvGrpSpPr>
            <a:grpSpLocks/>
          </p:cNvGrpSpPr>
          <p:nvPr/>
        </p:nvGrpSpPr>
        <p:grpSpPr bwMode="auto">
          <a:xfrm>
            <a:off x="533400" y="5029200"/>
            <a:ext cx="1905000" cy="1143000"/>
            <a:chOff x="336" y="3168"/>
            <a:chExt cx="1200" cy="720"/>
          </a:xfrm>
        </p:grpSpPr>
        <p:sp>
          <p:nvSpPr>
            <p:cNvPr id="8" name="Oval 38">
              <a:extLst>
                <a:ext uri="{FF2B5EF4-FFF2-40B4-BE49-F238E27FC236}">
                  <a16:creationId xmlns:a16="http://schemas.microsoft.com/office/drawing/2014/main" xmlns="" id="{6D930E48-A6CE-3581-21FF-6F4466ED3838}"/>
                </a:ext>
              </a:extLst>
            </p:cNvPr>
            <p:cNvSpPr>
              <a:spLocks noChangeArrowheads="1"/>
            </p:cNvSpPr>
            <p:nvPr/>
          </p:nvSpPr>
          <p:spPr bwMode="auto">
            <a:xfrm>
              <a:off x="336" y="3360"/>
              <a:ext cx="1200" cy="528"/>
            </a:xfrm>
            <a:prstGeom prst="ellipse">
              <a:avLst/>
            </a:prstGeom>
            <a:solidFill>
              <a:srgbClr val="FFFF99"/>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sp>
          <p:nvSpPr>
            <p:cNvPr id="9" name="Line 39">
              <a:extLst>
                <a:ext uri="{FF2B5EF4-FFF2-40B4-BE49-F238E27FC236}">
                  <a16:creationId xmlns:a16="http://schemas.microsoft.com/office/drawing/2014/main" xmlns="" id="{F0872CEC-3EA7-3DE3-9BC8-82504AD20C83}"/>
                </a:ext>
              </a:extLst>
            </p:cNvPr>
            <p:cNvSpPr>
              <a:spLocks noChangeShapeType="1"/>
            </p:cNvSpPr>
            <p:nvPr/>
          </p:nvSpPr>
          <p:spPr bwMode="auto">
            <a:xfrm flipV="1">
              <a:off x="1104" y="3168"/>
              <a:ext cx="384" cy="192"/>
            </a:xfrm>
            <a:prstGeom prst="line">
              <a:avLst/>
            </a:prstGeom>
            <a:noFill/>
            <a:ln w="9525">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grpSp>
      <p:grpSp>
        <p:nvGrpSpPr>
          <p:cNvPr id="10" name="Group 58">
            <a:extLst>
              <a:ext uri="{FF2B5EF4-FFF2-40B4-BE49-F238E27FC236}">
                <a16:creationId xmlns:a16="http://schemas.microsoft.com/office/drawing/2014/main" xmlns="" id="{260DCDC1-DAA0-2B74-7571-8FBD2DB3DF91}"/>
              </a:ext>
            </a:extLst>
          </p:cNvPr>
          <p:cNvGrpSpPr>
            <a:grpSpLocks/>
          </p:cNvGrpSpPr>
          <p:nvPr/>
        </p:nvGrpSpPr>
        <p:grpSpPr bwMode="auto">
          <a:xfrm>
            <a:off x="533400" y="5029200"/>
            <a:ext cx="1905000" cy="1143000"/>
            <a:chOff x="336" y="3168"/>
            <a:chExt cx="1200" cy="720"/>
          </a:xfrm>
        </p:grpSpPr>
        <p:sp>
          <p:nvSpPr>
            <p:cNvPr id="11" name="Oval 59">
              <a:extLst>
                <a:ext uri="{FF2B5EF4-FFF2-40B4-BE49-F238E27FC236}">
                  <a16:creationId xmlns:a16="http://schemas.microsoft.com/office/drawing/2014/main" xmlns="" id="{C9C5423D-5466-BA29-34A6-37F4F6F4ACA8}"/>
                </a:ext>
              </a:extLst>
            </p:cNvPr>
            <p:cNvSpPr>
              <a:spLocks noChangeArrowheads="1"/>
            </p:cNvSpPr>
            <p:nvPr/>
          </p:nvSpPr>
          <p:spPr bwMode="auto">
            <a:xfrm>
              <a:off x="336" y="3360"/>
              <a:ext cx="1200" cy="528"/>
            </a:xfrm>
            <a:prstGeom prst="ellipse">
              <a:avLst/>
            </a:prstGeom>
            <a:solidFill>
              <a:srgbClr val="FFFF99"/>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sp>
          <p:nvSpPr>
            <p:cNvPr id="12" name="Line 60">
              <a:extLst>
                <a:ext uri="{FF2B5EF4-FFF2-40B4-BE49-F238E27FC236}">
                  <a16:creationId xmlns:a16="http://schemas.microsoft.com/office/drawing/2014/main" xmlns="" id="{A0AB81D4-A9D2-F5AA-CB6A-B09532ABDC4F}"/>
                </a:ext>
              </a:extLst>
            </p:cNvPr>
            <p:cNvSpPr>
              <a:spLocks noChangeShapeType="1"/>
            </p:cNvSpPr>
            <p:nvPr/>
          </p:nvSpPr>
          <p:spPr bwMode="auto">
            <a:xfrm flipV="1">
              <a:off x="1104" y="3168"/>
              <a:ext cx="384" cy="192"/>
            </a:xfrm>
            <a:prstGeom prst="line">
              <a:avLst/>
            </a:prstGeom>
            <a:noFill/>
            <a:ln w="9525">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grpSp>
      <p:grpSp>
        <p:nvGrpSpPr>
          <p:cNvPr id="13" name="Group 67">
            <a:extLst>
              <a:ext uri="{FF2B5EF4-FFF2-40B4-BE49-F238E27FC236}">
                <a16:creationId xmlns:a16="http://schemas.microsoft.com/office/drawing/2014/main" xmlns="" id="{7322FD31-8799-982F-29EF-9E07D5CB6CFF}"/>
              </a:ext>
            </a:extLst>
          </p:cNvPr>
          <p:cNvGrpSpPr>
            <a:grpSpLocks/>
          </p:cNvGrpSpPr>
          <p:nvPr/>
        </p:nvGrpSpPr>
        <p:grpSpPr bwMode="auto">
          <a:xfrm>
            <a:off x="6843713" y="4675188"/>
            <a:ext cx="2108200" cy="1223962"/>
            <a:chOff x="4311" y="2945"/>
            <a:chExt cx="1328" cy="771"/>
          </a:xfrm>
        </p:grpSpPr>
        <p:sp>
          <p:nvSpPr>
            <p:cNvPr id="14" name="Oval 49">
              <a:extLst>
                <a:ext uri="{FF2B5EF4-FFF2-40B4-BE49-F238E27FC236}">
                  <a16:creationId xmlns:a16="http://schemas.microsoft.com/office/drawing/2014/main" xmlns="" id="{9821B51A-7B22-7B02-D340-75B7D5ADC169}"/>
                </a:ext>
              </a:extLst>
            </p:cNvPr>
            <p:cNvSpPr>
              <a:spLocks noChangeArrowheads="1"/>
            </p:cNvSpPr>
            <p:nvPr/>
          </p:nvSpPr>
          <p:spPr bwMode="auto">
            <a:xfrm>
              <a:off x="4535" y="2945"/>
              <a:ext cx="1104" cy="576"/>
            </a:xfrm>
            <a:prstGeom prst="ellipse">
              <a:avLst/>
            </a:prstGeom>
            <a:solidFill>
              <a:srgbClr val="FFFF99"/>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sp>
          <p:nvSpPr>
            <p:cNvPr id="15" name="Line 66">
              <a:extLst>
                <a:ext uri="{FF2B5EF4-FFF2-40B4-BE49-F238E27FC236}">
                  <a16:creationId xmlns:a16="http://schemas.microsoft.com/office/drawing/2014/main" xmlns="" id="{FD110222-4845-CB80-78DA-46A21512D628}"/>
                </a:ext>
              </a:extLst>
            </p:cNvPr>
            <p:cNvSpPr>
              <a:spLocks noChangeShapeType="1"/>
            </p:cNvSpPr>
            <p:nvPr/>
          </p:nvSpPr>
          <p:spPr bwMode="auto">
            <a:xfrm flipH="1">
              <a:off x="4311" y="3502"/>
              <a:ext cx="576" cy="214"/>
            </a:xfrm>
            <a:prstGeom prst="line">
              <a:avLst/>
            </a:prstGeom>
            <a:noFill/>
            <a:ln w="9525">
              <a:solidFill>
                <a:srgbClr val="FF0000"/>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grpSp>
      <p:grpSp>
        <p:nvGrpSpPr>
          <p:cNvPr id="16" name="Group 68">
            <a:extLst>
              <a:ext uri="{FF2B5EF4-FFF2-40B4-BE49-F238E27FC236}">
                <a16:creationId xmlns:a16="http://schemas.microsoft.com/office/drawing/2014/main" xmlns="" id="{656246F5-E463-717A-AA0E-C33E83B4AF68}"/>
              </a:ext>
            </a:extLst>
          </p:cNvPr>
          <p:cNvGrpSpPr>
            <a:grpSpLocks/>
          </p:cNvGrpSpPr>
          <p:nvPr/>
        </p:nvGrpSpPr>
        <p:grpSpPr bwMode="auto">
          <a:xfrm>
            <a:off x="6843713" y="4681538"/>
            <a:ext cx="2108200" cy="1223962"/>
            <a:chOff x="4311" y="2945"/>
            <a:chExt cx="1328" cy="771"/>
          </a:xfrm>
        </p:grpSpPr>
        <p:sp>
          <p:nvSpPr>
            <p:cNvPr id="17" name="Oval 69">
              <a:extLst>
                <a:ext uri="{FF2B5EF4-FFF2-40B4-BE49-F238E27FC236}">
                  <a16:creationId xmlns:a16="http://schemas.microsoft.com/office/drawing/2014/main" xmlns="" id="{8D6EA5CA-05FB-7BD7-1968-1007E6CCDDEE}"/>
                </a:ext>
              </a:extLst>
            </p:cNvPr>
            <p:cNvSpPr>
              <a:spLocks noChangeArrowheads="1"/>
            </p:cNvSpPr>
            <p:nvPr/>
          </p:nvSpPr>
          <p:spPr bwMode="auto">
            <a:xfrm>
              <a:off x="4535" y="2945"/>
              <a:ext cx="1104" cy="576"/>
            </a:xfrm>
            <a:prstGeom prst="ellipse">
              <a:avLst/>
            </a:prstGeom>
            <a:solidFill>
              <a:srgbClr val="FFFF99"/>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sp>
          <p:nvSpPr>
            <p:cNvPr id="18" name="Line 70">
              <a:extLst>
                <a:ext uri="{FF2B5EF4-FFF2-40B4-BE49-F238E27FC236}">
                  <a16:creationId xmlns:a16="http://schemas.microsoft.com/office/drawing/2014/main" xmlns="" id="{A8619AE6-CA78-A237-34DC-32FD80379FC1}"/>
                </a:ext>
              </a:extLst>
            </p:cNvPr>
            <p:cNvSpPr>
              <a:spLocks noChangeShapeType="1"/>
            </p:cNvSpPr>
            <p:nvPr/>
          </p:nvSpPr>
          <p:spPr bwMode="auto">
            <a:xfrm flipH="1">
              <a:off x="4311" y="3502"/>
              <a:ext cx="576" cy="214"/>
            </a:xfrm>
            <a:prstGeom prst="line">
              <a:avLst/>
            </a:prstGeom>
            <a:noFill/>
            <a:ln w="9525">
              <a:solidFill>
                <a:srgbClr val="FF0000"/>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grpSp>
      <p:grpSp>
        <p:nvGrpSpPr>
          <p:cNvPr id="19" name="Group 78">
            <a:extLst>
              <a:ext uri="{FF2B5EF4-FFF2-40B4-BE49-F238E27FC236}">
                <a16:creationId xmlns:a16="http://schemas.microsoft.com/office/drawing/2014/main" xmlns="" id="{3EA20B58-903A-BE12-E9A5-4897C27F1553}"/>
              </a:ext>
            </a:extLst>
          </p:cNvPr>
          <p:cNvGrpSpPr>
            <a:grpSpLocks/>
          </p:cNvGrpSpPr>
          <p:nvPr/>
        </p:nvGrpSpPr>
        <p:grpSpPr bwMode="auto">
          <a:xfrm>
            <a:off x="400050" y="2505075"/>
            <a:ext cx="8567738" cy="4059238"/>
            <a:chOff x="252" y="1578"/>
            <a:chExt cx="5397" cy="2557"/>
          </a:xfrm>
        </p:grpSpPr>
        <p:pic>
          <p:nvPicPr>
            <p:cNvPr id="20" name="Picture 35">
              <a:extLst>
                <a:ext uri="{FF2B5EF4-FFF2-40B4-BE49-F238E27FC236}">
                  <a16:creationId xmlns:a16="http://schemas.microsoft.com/office/drawing/2014/main" xmlns="" id="{91790B34-7E5B-7BC4-2960-7283E3FA5E9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0" y="1578"/>
              <a:ext cx="3594" cy="2557"/>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Group 61">
              <a:extLst>
                <a:ext uri="{FF2B5EF4-FFF2-40B4-BE49-F238E27FC236}">
                  <a16:creationId xmlns:a16="http://schemas.microsoft.com/office/drawing/2014/main" xmlns="" id="{C3564BE4-DB41-B11F-E8AB-05547F7FAF98}"/>
                </a:ext>
              </a:extLst>
            </p:cNvPr>
            <p:cNvGrpSpPr>
              <a:grpSpLocks/>
            </p:cNvGrpSpPr>
            <p:nvPr/>
          </p:nvGrpSpPr>
          <p:grpSpPr bwMode="auto">
            <a:xfrm>
              <a:off x="252" y="3168"/>
              <a:ext cx="1314" cy="726"/>
              <a:chOff x="336" y="3168"/>
              <a:chExt cx="1200" cy="720"/>
            </a:xfrm>
          </p:grpSpPr>
          <p:sp>
            <p:nvSpPr>
              <p:cNvPr id="27" name="Oval 62">
                <a:extLst>
                  <a:ext uri="{FF2B5EF4-FFF2-40B4-BE49-F238E27FC236}">
                    <a16:creationId xmlns:a16="http://schemas.microsoft.com/office/drawing/2014/main" xmlns="" id="{014B62DC-0DA3-5EC6-9E8A-99E4D44245A8}"/>
                  </a:ext>
                </a:extLst>
              </p:cNvPr>
              <p:cNvSpPr>
                <a:spLocks noChangeArrowheads="1"/>
              </p:cNvSpPr>
              <p:nvPr/>
            </p:nvSpPr>
            <p:spPr bwMode="auto">
              <a:xfrm>
                <a:off x="336" y="3360"/>
                <a:ext cx="1200" cy="528"/>
              </a:xfrm>
              <a:prstGeom prst="ellipse">
                <a:avLst/>
              </a:prstGeom>
              <a:solidFill>
                <a:srgbClr val="FFFF99"/>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sp>
            <p:nvSpPr>
              <p:cNvPr id="28" name="Line 63">
                <a:extLst>
                  <a:ext uri="{FF2B5EF4-FFF2-40B4-BE49-F238E27FC236}">
                    <a16:creationId xmlns:a16="http://schemas.microsoft.com/office/drawing/2014/main" xmlns="" id="{A0D5E689-9C5F-75BA-0119-4986BEE86937}"/>
                  </a:ext>
                </a:extLst>
              </p:cNvPr>
              <p:cNvSpPr>
                <a:spLocks noChangeShapeType="1"/>
              </p:cNvSpPr>
              <p:nvPr/>
            </p:nvSpPr>
            <p:spPr bwMode="auto">
              <a:xfrm flipV="1">
                <a:off x="1104" y="3168"/>
                <a:ext cx="384" cy="192"/>
              </a:xfrm>
              <a:prstGeom prst="line">
                <a:avLst/>
              </a:prstGeom>
              <a:noFill/>
              <a:ln w="9525">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grpSp>
        <p:grpSp>
          <p:nvGrpSpPr>
            <p:cNvPr id="22" name="Group 71">
              <a:extLst>
                <a:ext uri="{FF2B5EF4-FFF2-40B4-BE49-F238E27FC236}">
                  <a16:creationId xmlns:a16="http://schemas.microsoft.com/office/drawing/2014/main" xmlns="" id="{A527019A-5B4A-13EF-DCA8-66711FF4430B}"/>
                </a:ext>
              </a:extLst>
            </p:cNvPr>
            <p:cNvGrpSpPr>
              <a:grpSpLocks/>
            </p:cNvGrpSpPr>
            <p:nvPr/>
          </p:nvGrpSpPr>
          <p:grpSpPr bwMode="auto">
            <a:xfrm>
              <a:off x="4321" y="2943"/>
              <a:ext cx="1328" cy="771"/>
              <a:chOff x="4311" y="2945"/>
              <a:chExt cx="1328" cy="771"/>
            </a:xfrm>
          </p:grpSpPr>
          <p:sp>
            <p:nvSpPr>
              <p:cNvPr id="25" name="Oval 72">
                <a:extLst>
                  <a:ext uri="{FF2B5EF4-FFF2-40B4-BE49-F238E27FC236}">
                    <a16:creationId xmlns:a16="http://schemas.microsoft.com/office/drawing/2014/main" xmlns="" id="{F110573C-6725-6E5D-6694-1F00DCB9A544}"/>
                  </a:ext>
                </a:extLst>
              </p:cNvPr>
              <p:cNvSpPr>
                <a:spLocks noChangeArrowheads="1"/>
              </p:cNvSpPr>
              <p:nvPr/>
            </p:nvSpPr>
            <p:spPr bwMode="auto">
              <a:xfrm>
                <a:off x="4535" y="2945"/>
                <a:ext cx="1104" cy="576"/>
              </a:xfrm>
              <a:prstGeom prst="ellipse">
                <a:avLst/>
              </a:prstGeom>
              <a:solidFill>
                <a:srgbClr val="FFFF99"/>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sp>
            <p:nvSpPr>
              <p:cNvPr id="26" name="Line 73">
                <a:extLst>
                  <a:ext uri="{FF2B5EF4-FFF2-40B4-BE49-F238E27FC236}">
                    <a16:creationId xmlns:a16="http://schemas.microsoft.com/office/drawing/2014/main" xmlns="" id="{EEF52CF9-BF0C-4F10-A069-E9AAEBB4A933}"/>
                  </a:ext>
                </a:extLst>
              </p:cNvPr>
              <p:cNvSpPr>
                <a:spLocks noChangeShapeType="1"/>
              </p:cNvSpPr>
              <p:nvPr/>
            </p:nvSpPr>
            <p:spPr bwMode="auto">
              <a:xfrm flipH="1">
                <a:off x="4311" y="3502"/>
                <a:ext cx="576" cy="214"/>
              </a:xfrm>
              <a:prstGeom prst="line">
                <a:avLst/>
              </a:prstGeom>
              <a:noFill/>
              <a:ln w="9525">
                <a:solidFill>
                  <a:srgbClr val="FF0000"/>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90000"/>
                  </a:lnSpc>
                  <a:spcBef>
                    <a:spcPct val="20000"/>
                  </a:spcBef>
                  <a:defRPr/>
                </a:pPr>
                <a:endParaRPr kumimoji="1" lang="zh-CN" altLang="en-US" sz="2400" b="1">
                  <a:solidFill>
                    <a:srgbClr val="000000"/>
                  </a:solidFill>
                  <a:latin typeface="楷体_GB2312" panose="02010600030101010101" charset="-122"/>
                  <a:ea typeface="楷体_GB2312" panose="02010600030101010101" charset="-122"/>
                </a:endParaRPr>
              </a:p>
            </p:txBody>
          </p:sp>
        </p:grpSp>
        <p:sp>
          <p:nvSpPr>
            <p:cNvPr id="23" name="Rectangle 10">
              <a:extLst>
                <a:ext uri="{FF2B5EF4-FFF2-40B4-BE49-F238E27FC236}">
                  <a16:creationId xmlns:a16="http://schemas.microsoft.com/office/drawing/2014/main" xmlns="" id="{654E3C77-A681-C833-B3D7-4E772EE992D9}"/>
                </a:ext>
              </a:extLst>
            </p:cNvPr>
            <p:cNvSpPr>
              <a:spLocks noChangeArrowheads="1"/>
            </p:cNvSpPr>
            <p:nvPr/>
          </p:nvSpPr>
          <p:spPr bwMode="auto">
            <a:xfrm>
              <a:off x="4576" y="3089"/>
              <a:ext cx="1008" cy="231"/>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kumimoji="1" lang="zh-CN" altLang="en-US" sz="1800" b="1">
                  <a:solidFill>
                    <a:srgbClr val="3A0000"/>
                  </a:solidFill>
                  <a:latin typeface="Times New Roman" panose="02020603050405020304" pitchFamily="18" charset="0"/>
                </a:rPr>
                <a:t>假想位置轮廓</a:t>
              </a:r>
            </a:p>
          </p:txBody>
        </p:sp>
        <p:sp>
          <p:nvSpPr>
            <p:cNvPr id="24" name="Rectangle 11">
              <a:extLst>
                <a:ext uri="{FF2B5EF4-FFF2-40B4-BE49-F238E27FC236}">
                  <a16:creationId xmlns:a16="http://schemas.microsoft.com/office/drawing/2014/main" xmlns="" id="{AB739A2B-C1D8-B344-3E58-E8FE70426CDC}"/>
                </a:ext>
              </a:extLst>
            </p:cNvPr>
            <p:cNvSpPr>
              <a:spLocks noChangeArrowheads="1"/>
            </p:cNvSpPr>
            <p:nvPr/>
          </p:nvSpPr>
          <p:spPr bwMode="auto">
            <a:xfrm>
              <a:off x="330" y="3510"/>
              <a:ext cx="1130" cy="231"/>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kumimoji="1" lang="zh-CN" altLang="en-US" sz="1800" b="1">
                  <a:solidFill>
                    <a:srgbClr val="3A0000"/>
                  </a:solidFill>
                  <a:latin typeface="Times New Roman" panose="02020603050405020304" pitchFamily="18" charset="0"/>
                </a:rPr>
                <a:t>极限位置轮廓</a:t>
              </a:r>
            </a:p>
          </p:txBody>
        </p:sp>
      </p:grpSp>
      <p:sp>
        <p:nvSpPr>
          <p:cNvPr id="29" name="文本框 28">
            <a:extLst>
              <a:ext uri="{FF2B5EF4-FFF2-40B4-BE49-F238E27FC236}">
                <a16:creationId xmlns:a16="http://schemas.microsoft.com/office/drawing/2014/main" xmlns="" id="{0C456F37-3170-E612-920B-7187DBB27930}"/>
              </a:ext>
            </a:extLst>
          </p:cNvPr>
          <p:cNvSpPr txBox="1"/>
          <p:nvPr/>
        </p:nvSpPr>
        <p:spPr>
          <a:xfrm>
            <a:off x="323528" y="160317"/>
            <a:ext cx="5688632" cy="461665"/>
          </a:xfrm>
          <a:prstGeom prst="rect">
            <a:avLst/>
          </a:prstGeom>
          <a:noFill/>
        </p:spPr>
        <p:txBody>
          <a:bodyPr wrap="square">
            <a:spAutoFit/>
          </a:bodyPr>
          <a:lstStyle/>
          <a:p>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en-US"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4</a:t>
            </a:r>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zh-CN" altLang="en-US" sz="2400" b="1" kern="100" dirty="0">
                <a:solidFill>
                  <a:srgbClr val="C00000"/>
                </a:solidFill>
                <a:latin typeface="等线" panose="02010600030101010101" pitchFamily="2" charset="-122"/>
                <a:ea typeface="等线" panose="02010600030101010101" pitchFamily="2" charset="-122"/>
                <a:cs typeface="Times New Roman" panose="02020603050405020304" pitchFamily="18" charset="0"/>
              </a:rPr>
              <a:t>假想画法</a:t>
            </a:r>
            <a:endParaRPr lang="zh-CN" altLang="en-US" sz="2400" b="1" dirty="0">
              <a:solidFill>
                <a:srgbClr val="C00000"/>
              </a:solidFill>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8190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Left)">
                                      <p:cBhvr>
                                        <p:cTn id="23" dur="500"/>
                                        <p:tgtEl>
                                          <p:spTgt spid="6"/>
                                        </p:tgtEl>
                                      </p:cBhvr>
                                    </p:animEffect>
                                  </p:childTnLst>
                                </p:cTn>
                              </p:par>
                            </p:childTnLst>
                          </p:cTn>
                        </p:par>
                        <p:par>
                          <p:cTn id="24" fill="hold">
                            <p:stCondLst>
                              <p:cond delay="500"/>
                            </p:stCondLst>
                            <p:childTnLst>
                              <p:par>
                                <p:cTn id="25" presetID="11" presetClass="entr" presetSubtype="0" fill="hold" nodeType="afterEffect">
                                  <p:stCondLst>
                                    <p:cond delay="0"/>
                                  </p:stCondLst>
                                  <p:childTnLst>
                                    <p:set>
                                      <p:cBhvr>
                                        <p:cTn id="26" dur="75">
                                          <p:stCondLst>
                                            <p:cond delay="0"/>
                                          </p:stCondLst>
                                        </p:cTn>
                                        <p:tgtEl>
                                          <p:spTgt spid="13"/>
                                        </p:tgtEl>
                                        <p:attrNameLst>
                                          <p:attrName>style.visibility</p:attrName>
                                        </p:attrNameLst>
                                      </p:cBhvr>
                                      <p:to>
                                        <p:strVal val="visible"/>
                                      </p:to>
                                    </p:set>
                                  </p:childTnLst>
                                </p:cTn>
                              </p:par>
                            </p:childTnLst>
                          </p:cTn>
                        </p:par>
                        <p:par>
                          <p:cTn id="27" fill="hold">
                            <p:stCondLst>
                              <p:cond delay="575"/>
                            </p:stCondLst>
                            <p:childTnLst>
                              <p:par>
                                <p:cTn id="28" presetID="11" presetClass="entr" presetSubtype="0" fill="hold" nodeType="afterEffect">
                                  <p:stCondLst>
                                    <p:cond delay="1000"/>
                                  </p:stCondLst>
                                  <p:childTnLst>
                                    <p:set>
                                      <p:cBhvr>
                                        <p:cTn id="29" dur="75">
                                          <p:stCondLst>
                                            <p:cond delay="0"/>
                                          </p:stCondLst>
                                        </p:cTn>
                                        <p:tgtEl>
                                          <p:spTgt spid="16"/>
                                        </p:tgtEl>
                                        <p:attrNameLst>
                                          <p:attrName>style.visibility</p:attrName>
                                        </p:attrNameLst>
                                      </p:cBhvr>
                                      <p:to>
                                        <p:strVal val="visible"/>
                                      </p:to>
                                    </p:set>
                                  </p:childTnLst>
                                </p:cTn>
                              </p:par>
                            </p:childTnLst>
                          </p:cTn>
                        </p:par>
                        <p:par>
                          <p:cTn id="30" fill="hold">
                            <p:stCondLst>
                              <p:cond delay="1650"/>
                            </p:stCondLst>
                            <p:childTnLst>
                              <p:par>
                                <p:cTn id="31" presetID="11" presetClass="entr" presetSubtype="0" fill="hold" nodeType="afterEffect">
                                  <p:stCondLst>
                                    <p:cond delay="0"/>
                                  </p:stCondLst>
                                  <p:childTnLst>
                                    <p:set>
                                      <p:cBhvr>
                                        <p:cTn id="32" dur="75">
                                          <p:stCondLst>
                                            <p:cond delay="0"/>
                                          </p:stCondLst>
                                        </p:cTn>
                                        <p:tgtEl>
                                          <p:spTgt spid="7"/>
                                        </p:tgtEl>
                                        <p:attrNameLst>
                                          <p:attrName>style.visibility</p:attrName>
                                        </p:attrNameLst>
                                      </p:cBhvr>
                                      <p:to>
                                        <p:strVal val="visible"/>
                                      </p:to>
                                    </p:set>
                                  </p:childTnLst>
                                </p:cTn>
                              </p:par>
                            </p:childTnLst>
                          </p:cTn>
                        </p:par>
                        <p:par>
                          <p:cTn id="33" fill="hold">
                            <p:stCondLst>
                              <p:cond delay="1725"/>
                            </p:stCondLst>
                            <p:childTnLst>
                              <p:par>
                                <p:cTn id="34" presetID="11" presetClass="entr" presetSubtype="0" fill="hold" nodeType="afterEffect">
                                  <p:stCondLst>
                                    <p:cond delay="1000"/>
                                  </p:stCondLst>
                                  <p:childTnLst>
                                    <p:set>
                                      <p:cBhvr>
                                        <p:cTn id="35" dur="75">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8FDEFC13-3CA7-BFB9-FF40-EBA6ED175F8B}"/>
              </a:ext>
            </a:extLst>
          </p:cNvPr>
          <p:cNvSpPr txBox="1"/>
          <p:nvPr/>
        </p:nvSpPr>
        <p:spPr>
          <a:xfrm>
            <a:off x="323528" y="404664"/>
            <a:ext cx="5688632" cy="461665"/>
          </a:xfrm>
          <a:prstGeom prst="rect">
            <a:avLst/>
          </a:prstGeom>
          <a:noFill/>
        </p:spPr>
        <p:txBody>
          <a:bodyPr wrap="square">
            <a:spAutoFit/>
          </a:bodyPr>
          <a:lstStyle/>
          <a:p>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en-US"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5</a:t>
            </a:r>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zh-CN" altLang="en-US" sz="2400" b="1" kern="100" dirty="0">
                <a:solidFill>
                  <a:srgbClr val="C00000"/>
                </a:solidFill>
                <a:latin typeface="等线" panose="02010600030101010101" pitchFamily="2" charset="-122"/>
                <a:ea typeface="等线" panose="02010600030101010101" pitchFamily="2" charset="-122"/>
                <a:cs typeface="Times New Roman" panose="02020603050405020304" pitchFamily="18" charset="0"/>
              </a:rPr>
              <a:t>展开画法</a:t>
            </a:r>
            <a:endParaRPr lang="zh-CN" altLang="en-US" sz="2400" b="1" dirty="0">
              <a:solidFill>
                <a:srgbClr val="C00000"/>
              </a:solidFill>
              <a:latin typeface="等线" panose="02010600030101010101" pitchFamily="2" charset="-122"/>
              <a:ea typeface="等线" panose="02010600030101010101" pitchFamily="2" charset="-122"/>
            </a:endParaRPr>
          </a:p>
        </p:txBody>
      </p:sp>
      <p:sp>
        <p:nvSpPr>
          <p:cNvPr id="5" name="Text Box 3">
            <a:extLst>
              <a:ext uri="{FF2B5EF4-FFF2-40B4-BE49-F238E27FC236}">
                <a16:creationId xmlns:a16="http://schemas.microsoft.com/office/drawing/2014/main" xmlns="" id="{E6C8E582-2963-B2FB-512C-08BAE13FE2E9}"/>
              </a:ext>
            </a:extLst>
          </p:cNvPr>
          <p:cNvSpPr txBox="1">
            <a:spLocks noChangeArrowheads="1"/>
          </p:cNvSpPr>
          <p:nvPr/>
        </p:nvSpPr>
        <p:spPr bwMode="auto">
          <a:xfrm>
            <a:off x="467544" y="1052736"/>
            <a:ext cx="2600027" cy="4108450"/>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spcBef>
                <a:spcPct val="20000"/>
              </a:spcBef>
              <a:defRPr/>
            </a:pPr>
            <a:r>
              <a:rPr kumimoji="1" lang="en-US" altLang="zh-CN" sz="2400" b="1" dirty="0">
                <a:solidFill>
                  <a:srgbClr val="808000"/>
                </a:solidFill>
                <a:latin typeface="Times New Roman" panose="02020603050405020304" pitchFamily="18" charset="0"/>
              </a:rPr>
              <a:t>    </a:t>
            </a:r>
            <a:r>
              <a:rPr kumimoji="1" lang="zh-CN" altLang="en-US" sz="2400" dirty="0">
                <a:solidFill>
                  <a:schemeClr val="accent6"/>
                </a:solidFill>
                <a:latin typeface="隶书" panose="02010509060101010101" pitchFamily="49" charset="-122"/>
                <a:ea typeface="隶书" panose="02010509060101010101" pitchFamily="49" charset="-122"/>
              </a:rPr>
              <a:t>为了表示传动机构的传动路线和零件间的装配关系，可假想按传动顺序沿轴线剖切，然后依次展开在同一平面上画出其剖视图，这种画法称为展开画法。</a:t>
            </a:r>
          </a:p>
        </p:txBody>
      </p:sp>
      <p:pic>
        <p:nvPicPr>
          <p:cNvPr id="6" name="Picture 29">
            <a:extLst>
              <a:ext uri="{FF2B5EF4-FFF2-40B4-BE49-F238E27FC236}">
                <a16:creationId xmlns:a16="http://schemas.microsoft.com/office/drawing/2014/main" xmlns="" id="{31C5A7AF-57C2-55B3-B32F-E5E208771C21}"/>
              </a:ext>
            </a:extLst>
          </p:cNvPr>
          <p:cNvPicPr>
            <a:picLocks noChangeAspect="1" noChangeArrowheads="1"/>
          </p:cNvPicPr>
          <p:nvPr/>
        </p:nvPicPr>
        <p:blipFill rotWithShape="1">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52798"/>
          <a:stretch>
            <a:fillRect/>
          </a:stretch>
        </p:blipFill>
        <p:spPr bwMode="auto">
          <a:xfrm>
            <a:off x="3313112" y="901808"/>
            <a:ext cx="2517775" cy="576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9">
            <a:extLst>
              <a:ext uri="{FF2B5EF4-FFF2-40B4-BE49-F238E27FC236}">
                <a16:creationId xmlns:a16="http://schemas.microsoft.com/office/drawing/2014/main" xmlns="" id="{4395CB78-0F5A-E2C7-81E8-06968568F56C}"/>
              </a:ext>
            </a:extLst>
          </p:cNvPr>
          <p:cNvPicPr>
            <a:picLocks noChangeAspect="1" noChangeArrowheads="1"/>
          </p:cNvPicPr>
          <p:nvPr/>
        </p:nvPicPr>
        <p:blipFill rotWithShape="1">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7697"/>
          <a:stretch>
            <a:fillRect/>
          </a:stretch>
        </p:blipFill>
        <p:spPr bwMode="auto">
          <a:xfrm>
            <a:off x="5830887" y="547687"/>
            <a:ext cx="2789868" cy="576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007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CCA1B5DE-8B00-C13D-78BF-508A43FEBAFD}"/>
              </a:ext>
            </a:extLst>
          </p:cNvPr>
          <p:cNvSpPr txBox="1"/>
          <p:nvPr/>
        </p:nvSpPr>
        <p:spPr>
          <a:xfrm>
            <a:off x="250825" y="188912"/>
            <a:ext cx="5688632" cy="461665"/>
          </a:xfrm>
          <a:prstGeom prst="rect">
            <a:avLst/>
          </a:prstGeom>
          <a:noFill/>
        </p:spPr>
        <p:txBody>
          <a:bodyPr wrap="square">
            <a:spAutoFit/>
          </a:bodyPr>
          <a:lstStyle/>
          <a:p>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en-US"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6</a:t>
            </a:r>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zh-CN" altLang="en-US" sz="2400" b="1" kern="100" dirty="0">
                <a:solidFill>
                  <a:srgbClr val="C00000"/>
                </a:solidFill>
                <a:latin typeface="等线" panose="02010600030101010101" pitchFamily="2" charset="-122"/>
                <a:ea typeface="等线" panose="02010600030101010101" pitchFamily="2" charset="-122"/>
                <a:cs typeface="Times New Roman" panose="02020603050405020304" pitchFamily="18" charset="0"/>
              </a:rPr>
              <a:t>简化画法</a:t>
            </a:r>
            <a:endParaRPr lang="zh-CN" altLang="en-US" sz="2400" b="1" dirty="0">
              <a:solidFill>
                <a:srgbClr val="C00000"/>
              </a:solidFill>
              <a:latin typeface="等线" panose="02010600030101010101" pitchFamily="2" charset="-122"/>
              <a:ea typeface="等线" panose="02010600030101010101" pitchFamily="2" charset="-122"/>
            </a:endParaRPr>
          </a:p>
        </p:txBody>
      </p:sp>
      <p:pic>
        <p:nvPicPr>
          <p:cNvPr id="5" name="Picture 34">
            <a:extLst>
              <a:ext uri="{FF2B5EF4-FFF2-40B4-BE49-F238E27FC236}">
                <a16:creationId xmlns:a16="http://schemas.microsoft.com/office/drawing/2014/main" xmlns="" id="{672C0711-42E7-1913-FDF5-F1E0CCADB36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87450" y="980157"/>
            <a:ext cx="3098800" cy="36004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5">
            <a:extLst>
              <a:ext uri="{FF2B5EF4-FFF2-40B4-BE49-F238E27FC236}">
                <a16:creationId xmlns:a16="http://schemas.microsoft.com/office/drawing/2014/main" xmlns="" id="{D17F1224-5BDC-5831-3D89-99968DC3629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48262" y="1196057"/>
            <a:ext cx="2295525" cy="3376613"/>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37">
            <a:extLst>
              <a:ext uri="{FF2B5EF4-FFF2-40B4-BE49-F238E27FC236}">
                <a16:creationId xmlns:a16="http://schemas.microsoft.com/office/drawing/2014/main" xmlns="" id="{A4D1B27C-3F7F-9CF3-FC87-1AA406919201}"/>
              </a:ext>
            </a:extLst>
          </p:cNvPr>
          <p:cNvSpPr>
            <a:spLocks noChangeArrowheads="1"/>
          </p:cNvSpPr>
          <p:nvPr/>
        </p:nvSpPr>
        <p:spPr bwMode="auto">
          <a:xfrm>
            <a:off x="322262" y="1053182"/>
            <a:ext cx="1223963" cy="360363"/>
          </a:xfrm>
          <a:prstGeom prst="wedgeRectCallout">
            <a:avLst>
              <a:gd name="adj1" fmla="val 104125"/>
              <a:gd name="adj2" fmla="val 190596"/>
            </a:avLst>
          </a:prstGeom>
          <a:solidFill>
            <a:schemeClr val="accent5"/>
          </a:solidFill>
          <a:ln w="19050" algn="ctr">
            <a:solidFill>
              <a:srgbClr val="FF0066"/>
            </a:solidFill>
            <a:miter lim="800000"/>
            <a:headEnd/>
            <a:tailEnd/>
          </a:ln>
          <a:effectLst/>
        </p:spPr>
        <p:txBody>
          <a:bodyPr/>
          <a:lstStyle/>
          <a:p>
            <a:pPr algn="ctr">
              <a:defRPr/>
            </a:pPr>
            <a:r>
              <a:rPr kumimoji="1" lang="zh-CN" altLang="en-US" sz="1800" b="1">
                <a:solidFill>
                  <a:srgbClr val="CC0000"/>
                </a:solidFill>
                <a:latin typeface="Arial" panose="020B0604020202020204" pitchFamily="34" charset="0"/>
              </a:rPr>
              <a:t>倒角</a:t>
            </a:r>
          </a:p>
        </p:txBody>
      </p:sp>
      <p:sp>
        <p:nvSpPr>
          <p:cNvPr id="8" name="AutoShape 38">
            <a:extLst>
              <a:ext uri="{FF2B5EF4-FFF2-40B4-BE49-F238E27FC236}">
                <a16:creationId xmlns:a16="http://schemas.microsoft.com/office/drawing/2014/main" xmlns="" id="{8013AF46-E6B8-8444-11E4-47DABE149CA8}"/>
              </a:ext>
            </a:extLst>
          </p:cNvPr>
          <p:cNvSpPr>
            <a:spLocks noChangeArrowheads="1"/>
          </p:cNvSpPr>
          <p:nvPr/>
        </p:nvSpPr>
        <p:spPr bwMode="auto">
          <a:xfrm>
            <a:off x="4572000" y="908720"/>
            <a:ext cx="1223962" cy="360362"/>
          </a:xfrm>
          <a:prstGeom prst="wedgeRectCallout">
            <a:avLst>
              <a:gd name="adj1" fmla="val 114333"/>
              <a:gd name="adj2" fmla="val 126653"/>
            </a:avLst>
          </a:prstGeom>
          <a:solidFill>
            <a:schemeClr val="accent5"/>
          </a:solidFill>
          <a:ln w="19050" algn="ctr">
            <a:solidFill>
              <a:srgbClr val="FF0066"/>
            </a:solidFill>
            <a:miter lim="800000"/>
            <a:headEnd/>
            <a:tailEnd/>
          </a:ln>
          <a:effectLst/>
        </p:spPr>
        <p:txBody>
          <a:bodyPr/>
          <a:lstStyle/>
          <a:p>
            <a:pPr algn="ctr">
              <a:defRPr/>
            </a:pPr>
            <a:r>
              <a:rPr kumimoji="1" lang="zh-CN" altLang="en-US" sz="1800" b="1">
                <a:solidFill>
                  <a:srgbClr val="CC0000"/>
                </a:solidFill>
                <a:latin typeface="Arial" panose="020B0604020202020204" pitchFamily="34" charset="0"/>
              </a:rPr>
              <a:t>倒角</a:t>
            </a:r>
          </a:p>
        </p:txBody>
      </p:sp>
      <p:sp>
        <p:nvSpPr>
          <p:cNvPr id="9" name="AutoShape 39">
            <a:extLst>
              <a:ext uri="{FF2B5EF4-FFF2-40B4-BE49-F238E27FC236}">
                <a16:creationId xmlns:a16="http://schemas.microsoft.com/office/drawing/2014/main" xmlns="" id="{01D959FB-DDF0-C22D-CE39-43ACB1CA5A38}"/>
              </a:ext>
            </a:extLst>
          </p:cNvPr>
          <p:cNvSpPr>
            <a:spLocks noChangeArrowheads="1"/>
          </p:cNvSpPr>
          <p:nvPr/>
        </p:nvSpPr>
        <p:spPr bwMode="auto">
          <a:xfrm>
            <a:off x="322262" y="2132682"/>
            <a:ext cx="1223963" cy="360363"/>
          </a:xfrm>
          <a:prstGeom prst="wedgeRectCallout">
            <a:avLst>
              <a:gd name="adj1" fmla="val 105255"/>
              <a:gd name="adj2" fmla="val -43833"/>
            </a:avLst>
          </a:prstGeom>
          <a:solidFill>
            <a:schemeClr val="accent5"/>
          </a:solidFill>
          <a:ln w="19050" algn="ctr">
            <a:solidFill>
              <a:srgbClr val="FF0066"/>
            </a:solidFill>
            <a:miter lim="800000"/>
            <a:headEnd/>
            <a:tailEnd/>
          </a:ln>
          <a:effectLst/>
        </p:spPr>
        <p:txBody>
          <a:bodyPr/>
          <a:lstStyle/>
          <a:p>
            <a:pPr algn="ctr">
              <a:defRPr/>
            </a:pPr>
            <a:r>
              <a:rPr kumimoji="1" lang="zh-CN" altLang="en-US" sz="1800" b="1">
                <a:solidFill>
                  <a:srgbClr val="CC0000"/>
                </a:solidFill>
                <a:latin typeface="Arial" panose="020B0604020202020204" pitchFamily="34" charset="0"/>
              </a:rPr>
              <a:t>交线</a:t>
            </a:r>
          </a:p>
        </p:txBody>
      </p:sp>
      <p:sp>
        <p:nvSpPr>
          <p:cNvPr id="10" name="AutoShape 40">
            <a:extLst>
              <a:ext uri="{FF2B5EF4-FFF2-40B4-BE49-F238E27FC236}">
                <a16:creationId xmlns:a16="http://schemas.microsoft.com/office/drawing/2014/main" xmlns="" id="{74534DEA-2FE4-3141-147F-F50DD6F3A8A5}"/>
              </a:ext>
            </a:extLst>
          </p:cNvPr>
          <p:cNvSpPr>
            <a:spLocks noChangeArrowheads="1"/>
          </p:cNvSpPr>
          <p:nvPr/>
        </p:nvSpPr>
        <p:spPr bwMode="auto">
          <a:xfrm>
            <a:off x="7667625" y="980157"/>
            <a:ext cx="1223962" cy="360363"/>
          </a:xfrm>
          <a:prstGeom prst="wedgeRectCallout">
            <a:avLst>
              <a:gd name="adj1" fmla="val -82766"/>
              <a:gd name="adj2" fmla="val 127223"/>
            </a:avLst>
          </a:prstGeom>
          <a:solidFill>
            <a:schemeClr val="accent5"/>
          </a:solidFill>
          <a:ln w="19050" algn="ctr">
            <a:solidFill>
              <a:srgbClr val="FF0066"/>
            </a:solidFill>
            <a:miter lim="800000"/>
            <a:headEnd/>
            <a:tailEnd/>
          </a:ln>
          <a:effectLst/>
        </p:spPr>
        <p:txBody>
          <a:bodyPr/>
          <a:lstStyle/>
          <a:p>
            <a:pPr algn="ctr">
              <a:defRPr/>
            </a:pPr>
            <a:r>
              <a:rPr kumimoji="1" lang="zh-CN" altLang="en-US" sz="1800" b="1">
                <a:solidFill>
                  <a:srgbClr val="CC0000"/>
                </a:solidFill>
                <a:latin typeface="Arial" panose="020B0604020202020204" pitchFamily="34" charset="0"/>
              </a:rPr>
              <a:t>交线</a:t>
            </a:r>
          </a:p>
        </p:txBody>
      </p:sp>
      <p:sp>
        <p:nvSpPr>
          <p:cNvPr id="11" name="AutoShape 41">
            <a:extLst>
              <a:ext uri="{FF2B5EF4-FFF2-40B4-BE49-F238E27FC236}">
                <a16:creationId xmlns:a16="http://schemas.microsoft.com/office/drawing/2014/main" xmlns="" id="{8933BCCE-9835-0102-E42E-2E5CEDB80E5A}"/>
              </a:ext>
            </a:extLst>
          </p:cNvPr>
          <p:cNvSpPr>
            <a:spLocks noChangeArrowheads="1"/>
          </p:cNvSpPr>
          <p:nvPr/>
        </p:nvSpPr>
        <p:spPr bwMode="auto">
          <a:xfrm>
            <a:off x="3851275" y="4077370"/>
            <a:ext cx="1223962" cy="360362"/>
          </a:xfrm>
          <a:prstGeom prst="wedgeRectCallout">
            <a:avLst>
              <a:gd name="adj1" fmla="val -150925"/>
              <a:gd name="adj2" fmla="val 14047"/>
            </a:avLst>
          </a:prstGeom>
          <a:solidFill>
            <a:schemeClr val="accent5"/>
          </a:solidFill>
          <a:ln w="19050" algn="ctr">
            <a:solidFill>
              <a:srgbClr val="FF0066"/>
            </a:solidFill>
            <a:miter lim="800000"/>
            <a:headEnd/>
            <a:tailEnd/>
          </a:ln>
          <a:effectLst/>
        </p:spPr>
        <p:txBody>
          <a:bodyPr/>
          <a:lstStyle/>
          <a:p>
            <a:pPr algn="ctr">
              <a:defRPr/>
            </a:pPr>
            <a:r>
              <a:rPr kumimoji="1" lang="zh-CN" altLang="en-US" sz="1800" b="1">
                <a:solidFill>
                  <a:srgbClr val="CC0000"/>
                </a:solidFill>
                <a:latin typeface="Arial" panose="020B0604020202020204" pitchFamily="34" charset="0"/>
              </a:rPr>
              <a:t>交线</a:t>
            </a:r>
          </a:p>
        </p:txBody>
      </p:sp>
      <p:sp>
        <p:nvSpPr>
          <p:cNvPr id="12" name="AutoShape 42">
            <a:extLst>
              <a:ext uri="{FF2B5EF4-FFF2-40B4-BE49-F238E27FC236}">
                <a16:creationId xmlns:a16="http://schemas.microsoft.com/office/drawing/2014/main" xmlns="" id="{67D38155-C26A-0946-821C-6068DB0E8C94}"/>
              </a:ext>
            </a:extLst>
          </p:cNvPr>
          <p:cNvSpPr>
            <a:spLocks noChangeArrowheads="1"/>
          </p:cNvSpPr>
          <p:nvPr/>
        </p:nvSpPr>
        <p:spPr bwMode="auto">
          <a:xfrm>
            <a:off x="4572000" y="1845345"/>
            <a:ext cx="1223962" cy="360362"/>
          </a:xfrm>
          <a:prstGeom prst="wedgeRectCallout">
            <a:avLst>
              <a:gd name="adj1" fmla="val 100583"/>
              <a:gd name="adj2" fmla="val -69824"/>
            </a:avLst>
          </a:prstGeom>
          <a:solidFill>
            <a:schemeClr val="accent5"/>
          </a:solidFill>
          <a:ln w="19050" algn="ctr">
            <a:solidFill>
              <a:srgbClr val="FF0066"/>
            </a:solidFill>
            <a:miter lim="800000"/>
            <a:headEnd/>
            <a:tailEnd/>
          </a:ln>
          <a:effectLst/>
        </p:spPr>
        <p:txBody>
          <a:bodyPr/>
          <a:lstStyle/>
          <a:p>
            <a:pPr algn="ctr">
              <a:defRPr/>
            </a:pPr>
            <a:r>
              <a:rPr kumimoji="1" lang="zh-CN" altLang="en-US" sz="1800" b="1" dirty="0">
                <a:solidFill>
                  <a:srgbClr val="CC0000"/>
                </a:solidFill>
                <a:latin typeface="Arial" panose="020B0604020202020204" pitchFamily="34" charset="0"/>
              </a:rPr>
              <a:t>钻孔深度</a:t>
            </a:r>
          </a:p>
        </p:txBody>
      </p:sp>
      <p:sp>
        <p:nvSpPr>
          <p:cNvPr id="13" name="AutoShape 43">
            <a:extLst>
              <a:ext uri="{FF2B5EF4-FFF2-40B4-BE49-F238E27FC236}">
                <a16:creationId xmlns:a16="http://schemas.microsoft.com/office/drawing/2014/main" xmlns="" id="{CA8B2CFA-5122-26A9-5FE5-89B748D08091}"/>
              </a:ext>
            </a:extLst>
          </p:cNvPr>
          <p:cNvSpPr>
            <a:spLocks noChangeArrowheads="1"/>
          </p:cNvSpPr>
          <p:nvPr/>
        </p:nvSpPr>
        <p:spPr bwMode="auto">
          <a:xfrm>
            <a:off x="4572000" y="3501107"/>
            <a:ext cx="1223962" cy="360363"/>
          </a:xfrm>
          <a:prstGeom prst="wedgeRectCallout">
            <a:avLst>
              <a:gd name="adj1" fmla="val 79963"/>
              <a:gd name="adj2" fmla="val -47356"/>
            </a:avLst>
          </a:prstGeom>
          <a:solidFill>
            <a:schemeClr val="accent5"/>
          </a:solidFill>
          <a:ln w="19050" algn="ctr">
            <a:solidFill>
              <a:srgbClr val="FF0066"/>
            </a:solidFill>
            <a:miter lim="800000"/>
            <a:headEnd/>
            <a:tailEnd/>
          </a:ln>
          <a:effectLst/>
        </p:spPr>
        <p:txBody>
          <a:bodyPr/>
          <a:lstStyle/>
          <a:p>
            <a:pPr algn="ctr">
              <a:defRPr/>
            </a:pPr>
            <a:r>
              <a:rPr kumimoji="1" lang="zh-CN" altLang="en-US" sz="1800" b="1" dirty="0">
                <a:solidFill>
                  <a:srgbClr val="CC0000"/>
                </a:solidFill>
                <a:latin typeface="Arial" panose="020B0604020202020204" pitchFamily="34" charset="0"/>
              </a:rPr>
              <a:t>滚动轴承</a:t>
            </a:r>
          </a:p>
        </p:txBody>
      </p:sp>
      <p:sp>
        <p:nvSpPr>
          <p:cNvPr id="14" name="AutoShape 44">
            <a:extLst>
              <a:ext uri="{FF2B5EF4-FFF2-40B4-BE49-F238E27FC236}">
                <a16:creationId xmlns:a16="http://schemas.microsoft.com/office/drawing/2014/main" xmlns="" id="{45394701-DCB8-79B4-6C83-9DCFD7B2B80E}"/>
              </a:ext>
            </a:extLst>
          </p:cNvPr>
          <p:cNvSpPr>
            <a:spLocks noChangeArrowheads="1"/>
          </p:cNvSpPr>
          <p:nvPr/>
        </p:nvSpPr>
        <p:spPr bwMode="auto">
          <a:xfrm>
            <a:off x="7667625" y="2996282"/>
            <a:ext cx="1223962" cy="360363"/>
          </a:xfrm>
          <a:prstGeom prst="wedgeRectCallout">
            <a:avLst>
              <a:gd name="adj1" fmla="val -132396"/>
              <a:gd name="adj2" fmla="val 329024"/>
            </a:avLst>
          </a:prstGeom>
          <a:solidFill>
            <a:schemeClr val="accent5"/>
          </a:solidFill>
          <a:ln w="19050" algn="ctr">
            <a:solidFill>
              <a:srgbClr val="FF0066"/>
            </a:solidFill>
            <a:miter lim="800000"/>
            <a:headEnd/>
            <a:tailEnd/>
          </a:ln>
          <a:effectLst/>
        </p:spPr>
        <p:txBody>
          <a:bodyPr/>
          <a:lstStyle/>
          <a:p>
            <a:pPr algn="ctr">
              <a:defRPr/>
            </a:pPr>
            <a:r>
              <a:rPr kumimoji="1" lang="zh-CN" altLang="en-US" sz="1800" b="1">
                <a:solidFill>
                  <a:srgbClr val="CC0000"/>
                </a:solidFill>
                <a:latin typeface="Arial" panose="020B0604020202020204" pitchFamily="34" charset="0"/>
              </a:rPr>
              <a:t>铸造圆角</a:t>
            </a:r>
          </a:p>
        </p:txBody>
      </p:sp>
      <p:sp>
        <p:nvSpPr>
          <p:cNvPr id="15" name="AutoShape 45">
            <a:extLst>
              <a:ext uri="{FF2B5EF4-FFF2-40B4-BE49-F238E27FC236}">
                <a16:creationId xmlns:a16="http://schemas.microsoft.com/office/drawing/2014/main" xmlns="" id="{E54DD62E-97B6-B0F8-F666-C78C6650D4C1}"/>
              </a:ext>
            </a:extLst>
          </p:cNvPr>
          <p:cNvSpPr>
            <a:spLocks noChangeArrowheads="1"/>
          </p:cNvSpPr>
          <p:nvPr/>
        </p:nvSpPr>
        <p:spPr bwMode="auto">
          <a:xfrm>
            <a:off x="7667625" y="2348582"/>
            <a:ext cx="1223962" cy="360363"/>
          </a:xfrm>
          <a:prstGeom prst="wedgeRectCallout">
            <a:avLst>
              <a:gd name="adj1" fmla="val -116667"/>
              <a:gd name="adj2" fmla="val -135463"/>
            </a:avLst>
          </a:prstGeom>
          <a:solidFill>
            <a:schemeClr val="accent5"/>
          </a:solidFill>
          <a:ln w="19050" algn="ctr">
            <a:solidFill>
              <a:srgbClr val="FF0066"/>
            </a:solidFill>
            <a:miter lim="800000"/>
            <a:headEnd/>
            <a:tailEnd/>
          </a:ln>
          <a:effectLst/>
        </p:spPr>
        <p:txBody>
          <a:bodyPr/>
          <a:lstStyle/>
          <a:p>
            <a:pPr algn="ctr">
              <a:defRPr/>
            </a:pPr>
            <a:r>
              <a:rPr kumimoji="1" lang="zh-CN" altLang="en-US" sz="1800" b="1">
                <a:solidFill>
                  <a:srgbClr val="CC0000"/>
                </a:solidFill>
                <a:latin typeface="Arial" panose="020B0604020202020204" pitchFamily="34" charset="0"/>
              </a:rPr>
              <a:t>退刀槽</a:t>
            </a:r>
          </a:p>
        </p:txBody>
      </p:sp>
      <p:sp>
        <p:nvSpPr>
          <p:cNvPr id="16" name="AutoShape 46">
            <a:extLst>
              <a:ext uri="{FF2B5EF4-FFF2-40B4-BE49-F238E27FC236}">
                <a16:creationId xmlns:a16="http://schemas.microsoft.com/office/drawing/2014/main" xmlns="" id="{B2F9BE74-8ACE-437B-4D62-1F9905B10ABD}"/>
              </a:ext>
            </a:extLst>
          </p:cNvPr>
          <p:cNvSpPr>
            <a:spLocks noChangeArrowheads="1"/>
          </p:cNvSpPr>
          <p:nvPr/>
        </p:nvSpPr>
        <p:spPr bwMode="auto">
          <a:xfrm>
            <a:off x="322262" y="4221832"/>
            <a:ext cx="1223963" cy="360363"/>
          </a:xfrm>
          <a:prstGeom prst="wedgeRectCallout">
            <a:avLst>
              <a:gd name="adj1" fmla="val 64398"/>
              <a:gd name="adj2" fmla="val -287884"/>
            </a:avLst>
          </a:prstGeom>
          <a:solidFill>
            <a:srgbClr val="FF99CC"/>
          </a:solidFill>
          <a:ln w="19050" algn="ctr">
            <a:solidFill>
              <a:srgbClr val="99CC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r>
              <a:rPr kumimoji="1" lang="zh-CN" altLang="en-US" sz="1800" b="1">
                <a:solidFill>
                  <a:srgbClr val="3333FF"/>
                </a:solidFill>
                <a:latin typeface="Arial" panose="020B0604020202020204" pitchFamily="34" charset="0"/>
              </a:rPr>
              <a:t>较小厚度</a:t>
            </a:r>
          </a:p>
        </p:txBody>
      </p:sp>
      <p:sp>
        <p:nvSpPr>
          <p:cNvPr id="17" name="AutoShape 47">
            <a:extLst>
              <a:ext uri="{FF2B5EF4-FFF2-40B4-BE49-F238E27FC236}">
                <a16:creationId xmlns:a16="http://schemas.microsoft.com/office/drawing/2014/main" xmlns="" id="{BEB2B58F-E47F-5143-04B1-C54DA519194A}"/>
              </a:ext>
            </a:extLst>
          </p:cNvPr>
          <p:cNvSpPr>
            <a:spLocks noChangeArrowheads="1"/>
          </p:cNvSpPr>
          <p:nvPr/>
        </p:nvSpPr>
        <p:spPr bwMode="auto">
          <a:xfrm>
            <a:off x="3779837" y="2637507"/>
            <a:ext cx="1223963" cy="360363"/>
          </a:xfrm>
          <a:prstGeom prst="wedgeRectCallout">
            <a:avLst>
              <a:gd name="adj1" fmla="val -132491"/>
              <a:gd name="adj2" fmla="val 78194"/>
            </a:avLst>
          </a:prstGeom>
          <a:solidFill>
            <a:srgbClr val="FF99CC"/>
          </a:solidFill>
          <a:ln w="19050" algn="ctr">
            <a:solidFill>
              <a:srgbClr val="99CC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r>
              <a:rPr kumimoji="1" lang="zh-CN" altLang="en-US" sz="1800" b="1">
                <a:solidFill>
                  <a:srgbClr val="3333FF"/>
                </a:solidFill>
                <a:latin typeface="Arial" panose="020B0604020202020204" pitchFamily="34" charset="0"/>
              </a:rPr>
              <a:t>较小间隙</a:t>
            </a:r>
          </a:p>
        </p:txBody>
      </p:sp>
      <p:sp>
        <p:nvSpPr>
          <p:cNvPr id="18" name="Text Box 33">
            <a:extLst>
              <a:ext uri="{FF2B5EF4-FFF2-40B4-BE49-F238E27FC236}">
                <a16:creationId xmlns:a16="http://schemas.microsoft.com/office/drawing/2014/main" xmlns="" id="{AD68BF49-7F67-4597-CFF0-14B5B875BAA0}"/>
              </a:ext>
            </a:extLst>
          </p:cNvPr>
          <p:cNvSpPr txBox="1">
            <a:spLocks noChangeArrowheads="1"/>
          </p:cNvSpPr>
          <p:nvPr/>
        </p:nvSpPr>
        <p:spPr bwMode="auto">
          <a:xfrm>
            <a:off x="548545" y="4699579"/>
            <a:ext cx="804691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spcBef>
                <a:spcPct val="50000"/>
              </a:spcBef>
              <a:buFont typeface="Wingdings" panose="05000000000000000000" pitchFamily="2" charset="2"/>
              <a:buChar char="Ø"/>
              <a:defRPr/>
            </a:pPr>
            <a:r>
              <a:rPr kumimoji="1" lang="zh-CN" altLang="en-US" sz="2400" dirty="0">
                <a:solidFill>
                  <a:srgbClr val="FF0000"/>
                </a:solidFill>
                <a:latin typeface="隶书" panose="02010509060101010101" pitchFamily="49" charset="-122"/>
                <a:ea typeface="隶书" panose="02010509060101010101" pitchFamily="49" charset="-122"/>
                <a:cs typeface="Times New Roman" panose="02020603050405020304" pitchFamily="18" charset="0"/>
              </a:rPr>
              <a:t>简化画法：</a:t>
            </a:r>
            <a:r>
              <a:rPr kumimoji="1" lang="zh-CN" altLang="en-US" sz="2400" dirty="0">
                <a:solidFill>
                  <a:schemeClr val="accent6"/>
                </a:solidFill>
                <a:latin typeface="隶书" panose="02010509060101010101" pitchFamily="49" charset="-122"/>
                <a:ea typeface="隶书" panose="02010509060101010101" pitchFamily="49" charset="-122"/>
                <a:cs typeface="Times New Roman" panose="02020603050405020304" pitchFamily="18" charset="0"/>
              </a:rPr>
              <a:t>零件的某些工艺结构如倒角、退刀槽等在装配图中允许省略不画；钻孔深度可不画出，但</a:t>
            </a:r>
            <a:r>
              <a:rPr kumimoji="1" lang="zh-CN" altLang="en-US" sz="2400" dirty="0">
                <a:solidFill>
                  <a:schemeClr val="accent6"/>
                </a:solidFill>
                <a:latin typeface="+mj-lt"/>
                <a:ea typeface="+mn-ea"/>
                <a:cs typeface="Times New Roman" panose="02020603050405020304" pitchFamily="18" charset="0"/>
              </a:rPr>
              <a:t>１２０</a:t>
            </a:r>
            <a:r>
              <a:rPr kumimoji="1" lang="en-US" altLang="zh-CN" sz="2400" dirty="0">
                <a:solidFill>
                  <a:schemeClr val="accent6"/>
                </a:solidFill>
                <a:latin typeface="+mj-lt"/>
                <a:ea typeface="+mn-ea"/>
                <a:cs typeface="Times New Roman" panose="02020603050405020304" pitchFamily="18" charset="0"/>
              </a:rPr>
              <a:t>°</a:t>
            </a:r>
            <a:r>
              <a:rPr kumimoji="1" lang="zh-CN" altLang="en-US" sz="2400" dirty="0">
                <a:solidFill>
                  <a:schemeClr val="accent6"/>
                </a:solidFill>
                <a:latin typeface="隶书" panose="02010509060101010101" pitchFamily="49" charset="-122"/>
                <a:ea typeface="隶书" panose="02010509060101010101" pitchFamily="49" charset="-122"/>
                <a:cs typeface="Times New Roman" panose="02020603050405020304" pitchFamily="18" charset="0"/>
              </a:rPr>
              <a:t>锥角应画在钻孔直径上。</a:t>
            </a:r>
          </a:p>
        </p:txBody>
      </p:sp>
      <p:sp>
        <p:nvSpPr>
          <p:cNvPr id="19" name="Text Box 36">
            <a:extLst>
              <a:ext uri="{FF2B5EF4-FFF2-40B4-BE49-F238E27FC236}">
                <a16:creationId xmlns:a16="http://schemas.microsoft.com/office/drawing/2014/main" xmlns="" id="{DBD9CD9B-003D-C961-B349-77FEE60FE270}"/>
              </a:ext>
            </a:extLst>
          </p:cNvPr>
          <p:cNvSpPr txBox="1">
            <a:spLocks noChangeArrowheads="1"/>
          </p:cNvSpPr>
          <p:nvPr/>
        </p:nvSpPr>
        <p:spPr bwMode="auto">
          <a:xfrm>
            <a:off x="548545" y="5838091"/>
            <a:ext cx="819991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spcBef>
                <a:spcPct val="50000"/>
              </a:spcBef>
              <a:buFont typeface="Wingdings" panose="05000000000000000000" pitchFamily="2" charset="2"/>
              <a:buChar char="Ø"/>
              <a:defRPr/>
            </a:pPr>
            <a:r>
              <a:rPr kumimoji="1" lang="zh-CN" altLang="en-US" sz="2400" dirty="0">
                <a:solidFill>
                  <a:srgbClr val="FF0000"/>
                </a:solidFill>
                <a:latin typeface="隶书" panose="02010509060101010101" pitchFamily="49" charset="-122"/>
                <a:ea typeface="隶书" panose="02010509060101010101" pitchFamily="49" charset="-122"/>
                <a:cs typeface="Times New Roman" panose="02020603050405020304" pitchFamily="18" charset="0"/>
              </a:rPr>
              <a:t>夸大画法：</a:t>
            </a:r>
            <a:r>
              <a:rPr kumimoji="1" lang="zh-CN" altLang="en-US" sz="2400" dirty="0">
                <a:solidFill>
                  <a:schemeClr val="accent6"/>
                </a:solidFill>
                <a:latin typeface="隶书" panose="02010509060101010101" pitchFamily="49" charset="-122"/>
                <a:ea typeface="隶书" panose="02010509060101010101" pitchFamily="49" charset="-122"/>
                <a:cs typeface="Times New Roman" panose="02020603050405020304" pitchFamily="18" charset="0"/>
              </a:rPr>
              <a:t>小于</a:t>
            </a:r>
            <a:r>
              <a:rPr kumimoji="1" lang="en-US" altLang="zh-CN" sz="2400" dirty="0">
                <a:solidFill>
                  <a:schemeClr val="accent6"/>
                </a:solidFill>
                <a:latin typeface="隶书" panose="02010509060101010101" pitchFamily="49" charset="-122"/>
                <a:ea typeface="隶书" panose="02010509060101010101" pitchFamily="49" charset="-122"/>
                <a:cs typeface="Times New Roman" panose="02020603050405020304" pitchFamily="18" charset="0"/>
              </a:rPr>
              <a:t>2</a:t>
            </a:r>
            <a:r>
              <a:rPr kumimoji="1" lang="zh-CN" altLang="en-US" sz="2400" dirty="0">
                <a:solidFill>
                  <a:schemeClr val="accent6"/>
                </a:solidFill>
                <a:latin typeface="隶书" panose="02010509060101010101" pitchFamily="49" charset="-122"/>
                <a:ea typeface="隶书" panose="02010509060101010101" pitchFamily="49" charset="-122"/>
                <a:cs typeface="Times New Roman" panose="02020603050405020304" pitchFamily="18" charset="0"/>
              </a:rPr>
              <a:t>毫米的直径、厚度、间隙等；较小的斜度和锥度。</a:t>
            </a:r>
          </a:p>
        </p:txBody>
      </p:sp>
    </p:spTree>
    <p:extLst>
      <p:ext uri="{BB962C8B-B14F-4D97-AF65-F5344CB8AC3E}">
        <p14:creationId xmlns:p14="http://schemas.microsoft.com/office/powerpoint/2010/main" val="373751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right)">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2"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right)">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038122E6-1D98-4603-ACC7-44CC02AD578C}"/>
              </a:ext>
            </a:extLst>
          </p:cNvPr>
          <p:cNvSpPr txBox="1"/>
          <p:nvPr/>
        </p:nvSpPr>
        <p:spPr>
          <a:xfrm>
            <a:off x="827584" y="260648"/>
            <a:ext cx="7416824" cy="830997"/>
          </a:xfrm>
          <a:prstGeom prst="rect">
            <a:avLst/>
          </a:prstGeom>
          <a:noFill/>
        </p:spPr>
        <p:txBody>
          <a:bodyPr wrap="square">
            <a:spAutoFit/>
          </a:bodyPr>
          <a:lstStyle/>
          <a:p>
            <a:pPr marL="342900" indent="-342900">
              <a:buFont typeface="Wingdings" panose="05000000000000000000" pitchFamily="2" charset="2"/>
              <a:buChar char="Ø"/>
            </a:pPr>
            <a:r>
              <a:rPr kumimoji="1" lang="zh-CN" altLang="en-US" sz="2400" b="0" i="0" u="none" strike="noStrike" kern="1200" cap="none" spc="0" normalizeH="0" baseline="0" noProof="0" dirty="0">
                <a:ln>
                  <a:noFill/>
                </a:ln>
                <a:solidFill>
                  <a:srgbClr val="2D2DB7"/>
                </a:solidFill>
                <a:effectLst/>
                <a:uLnTx/>
                <a:uFillTx/>
                <a:latin typeface="隶书" panose="02010509060101010101" pitchFamily="49" charset="-122"/>
                <a:ea typeface="隶书" panose="02010509060101010101" pitchFamily="49" charset="-122"/>
                <a:cs typeface="Times New Roman" panose="02020603050405020304" pitchFamily="18" charset="0"/>
              </a:rPr>
              <a:t>同一视图中重复出现的有关相同结构，允许只详细画出一处，其余可只表示出结构位置。</a:t>
            </a:r>
            <a:endParaRPr lang="zh-CN" altLang="en-US" dirty="0"/>
          </a:p>
        </p:txBody>
      </p:sp>
      <p:pic>
        <p:nvPicPr>
          <p:cNvPr id="6" name="Picture 65">
            <a:extLst>
              <a:ext uri="{FF2B5EF4-FFF2-40B4-BE49-F238E27FC236}">
                <a16:creationId xmlns:a16="http://schemas.microsoft.com/office/drawing/2014/main" xmlns="" id="{78B5547A-1C63-372C-89A9-3D693BF6AE5B}"/>
              </a:ext>
            </a:extLst>
          </p:cNvPr>
          <p:cNvPicPr>
            <a:picLocks noChangeAspect="1" noChangeArrowheads="1"/>
          </p:cNvPicPr>
          <p:nvPr/>
        </p:nvPicPr>
        <p:blipFill rotWithShape="1">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3421" t="22448"/>
          <a:stretch>
            <a:fillRect/>
          </a:stretch>
        </p:blipFill>
        <p:spPr bwMode="auto">
          <a:xfrm>
            <a:off x="2051721" y="3688195"/>
            <a:ext cx="4896544" cy="2766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a:extLst>
              <a:ext uri="{FF2B5EF4-FFF2-40B4-BE49-F238E27FC236}">
                <a16:creationId xmlns:a16="http://schemas.microsoft.com/office/drawing/2014/main" xmlns="" id="{0CB22873-1641-3B37-ABFC-30E0D666C8DE}"/>
              </a:ext>
            </a:extLst>
          </p:cNvPr>
          <p:cNvSpPr txBox="1"/>
          <p:nvPr/>
        </p:nvSpPr>
        <p:spPr>
          <a:xfrm>
            <a:off x="971600" y="1196752"/>
            <a:ext cx="7416824" cy="1846659"/>
          </a:xfrm>
          <a:prstGeom prst="rect">
            <a:avLst/>
          </a:prstGeom>
          <a:noFill/>
        </p:spPr>
        <p:txBody>
          <a:bodyPr wrap="square">
            <a:spAutoFit/>
          </a:bodyPr>
          <a:lstStyle/>
          <a:p>
            <a:pPr marL="342900" indent="-342900">
              <a:buFont typeface="Wingdings" panose="05000000000000000000" pitchFamily="2" charset="2"/>
              <a:buChar char="Ø"/>
            </a:pPr>
            <a:r>
              <a:rPr kumimoji="1" lang="zh-CN" altLang="en-US" sz="2400" b="0" i="0" u="none" strike="noStrike" kern="1200" cap="none" spc="0" normalizeH="0" baseline="0" noProof="0" dirty="0">
                <a:ln>
                  <a:noFill/>
                </a:ln>
                <a:solidFill>
                  <a:schemeClr val="accent6"/>
                </a:solidFill>
                <a:effectLst>
                  <a:outerShdw blurRad="38100" dist="38100" dir="2700000" algn="tl">
                    <a:srgbClr val="FFFFFF"/>
                  </a:outerShdw>
                </a:effectLst>
                <a:uLnTx/>
                <a:uFillTx/>
                <a:latin typeface="隶书" panose="02010509060101010101" pitchFamily="49" charset="-122"/>
                <a:ea typeface="隶书" panose="02010509060101010101" pitchFamily="49" charset="-122"/>
                <a:cs typeface="Times New Roman" panose="02020603050405020304" pitchFamily="18" charset="0"/>
              </a:rPr>
              <a:t>外购成品件或另有装配图表达的组件，虽剖切平面通过其对称中心，也可以简化为只画其外形轮廓，如油杯、传动系统中的电机等。</a:t>
            </a:r>
          </a:p>
          <a:p>
            <a:endParaRPr kumimoji="1" lang="en-US" altLang="zh-CN" sz="1800" b="0" i="0" u="none" strike="noStrike" kern="1200" cap="none" spc="0" normalizeH="0" baseline="0" noProof="0" dirty="0">
              <a:ln>
                <a:noFill/>
              </a:ln>
              <a:solidFill>
                <a:srgbClr val="000000"/>
              </a:solidFill>
              <a:effectLst>
                <a:outerShdw blurRad="38100" dist="38100" dir="2700000" algn="tl">
                  <a:srgbClr val="FFFFFF"/>
                </a:outerShdw>
              </a:effectLst>
              <a:uLnTx/>
              <a:uFillTx/>
              <a:latin typeface="Times New Roman"/>
              <a:ea typeface="宋体"/>
              <a:cs typeface="Times New Roman" panose="02020603050405020304" pitchFamily="18" charset="0"/>
            </a:endParaRPr>
          </a:p>
          <a:p>
            <a:pPr marL="342900" indent="-342900">
              <a:buFont typeface="Wingdings" panose="05000000000000000000" pitchFamily="2" charset="2"/>
              <a:buChar char="Ø"/>
            </a:pPr>
            <a:r>
              <a:rPr kumimoji="1" lang="zh-CN" altLang="en-US" sz="2400" b="0" i="0" u="none" strike="noStrike" kern="1200" cap="none" spc="0" normalizeH="0" baseline="0" noProof="0" dirty="0">
                <a:ln>
                  <a:noFill/>
                </a:ln>
                <a:solidFill>
                  <a:schemeClr val="accent6"/>
                </a:solidFill>
                <a:effectLst>
                  <a:outerShdw blurRad="38100" dist="38100" dir="2700000" algn="tl">
                    <a:srgbClr val="FFFFFF"/>
                  </a:outerShdw>
                </a:effectLst>
                <a:uLnTx/>
                <a:uFillTx/>
                <a:latin typeface="隶书" panose="02010509060101010101" pitchFamily="49" charset="-122"/>
                <a:ea typeface="隶书" panose="02010509060101010101" pitchFamily="49" charset="-122"/>
                <a:cs typeface="Times New Roman" panose="02020603050405020304" pitchFamily="18" charset="0"/>
              </a:rPr>
              <a:t>可将带传动用粗实线表示，链传动用细点画线表示。</a:t>
            </a:r>
            <a:endParaRPr lang="zh-CN" altLang="en-US" sz="2400" dirty="0">
              <a:solidFill>
                <a:schemeClr val="accent6"/>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145073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up)">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wipe(left)">
                                      <p:cBhvr>
                                        <p:cTn id="2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矩形 384001"/>
          <p:cNvSpPr/>
          <p:nvPr/>
        </p:nvSpPr>
        <p:spPr>
          <a:xfrm>
            <a:off x="381000" y="750940"/>
            <a:ext cx="8458200" cy="1261499"/>
          </a:xfrm>
          <a:prstGeom prst="rect">
            <a:avLst/>
          </a:prstGeom>
          <a:noFill/>
          <a:ln w="9525">
            <a:noFill/>
          </a:ln>
        </p:spPr>
        <p:txBody>
          <a:bodyPr anchor="t" anchorCtr="0">
            <a:spAutoFit/>
          </a:bodyPr>
          <a:lstStyle/>
          <a:p>
            <a:pPr>
              <a:lnSpc>
                <a:spcPct val="110000"/>
              </a:lnSpc>
            </a:pPr>
            <a:r>
              <a:rPr lang="en-US" altLang="zh-CN" b="1" dirty="0">
                <a:solidFill>
                  <a:schemeClr val="tx2"/>
                </a:solidFill>
                <a:latin typeface="宋体" panose="02010600030101010101" pitchFamily="2" charset="-122"/>
                <a:ea typeface="宋体" panose="02010600030101010101" pitchFamily="2" charset="-122"/>
              </a:rPr>
              <a:t>    </a:t>
            </a:r>
            <a:r>
              <a:rPr lang="zh-CN" altLang="en-US" sz="2400" dirty="0">
                <a:solidFill>
                  <a:schemeClr val="accent6"/>
                </a:solidFill>
                <a:latin typeface="隶书" panose="02010509060101010101" pitchFamily="49" charset="-122"/>
                <a:ea typeface="隶书" panose="02010509060101010101" pitchFamily="49" charset="-122"/>
              </a:rPr>
              <a:t>为便于读图和图样管理，装配图中应对每个不同零件编写序号，并在明细栏中依次填写序号、名称、件数、材料和备注等内容，明细栏安排在标题栏上方。</a:t>
            </a:r>
          </a:p>
        </p:txBody>
      </p:sp>
      <p:sp>
        <p:nvSpPr>
          <p:cNvPr id="384004" name="矩形 384003">
            <a:hlinkClick r:id="" action="ppaction://hlinkshowjump?jump=nextslide"/>
          </p:cNvPr>
          <p:cNvSpPr/>
          <p:nvPr/>
        </p:nvSpPr>
        <p:spPr>
          <a:xfrm>
            <a:off x="360363" y="2074868"/>
            <a:ext cx="2661306" cy="448969"/>
          </a:xfrm>
          <a:prstGeom prst="rect">
            <a:avLst/>
          </a:prstGeom>
          <a:noFill/>
          <a:ln w="9525">
            <a:noFill/>
          </a:ln>
        </p:spPr>
        <p:txBody>
          <a:bodyPr wrap="none" anchor="t" anchorCtr="0">
            <a:spAutoFit/>
          </a:bodyPr>
          <a:lstStyle/>
          <a:p>
            <a:pPr>
              <a:lnSpc>
                <a:spcPct val="110000"/>
              </a:lnSpc>
            </a:pPr>
            <a:r>
              <a:rPr lang="en-US" altLang="zh-CN" sz="2400" b="1" dirty="0">
                <a:solidFill>
                  <a:srgbClr val="C00000"/>
                </a:solidFill>
                <a:latin typeface="黑体" panose="02010609060101010101" pitchFamily="2" charset="-122"/>
                <a:ea typeface="黑体" panose="02010609060101010101" pitchFamily="2" charset="-122"/>
              </a:rPr>
              <a:t>1.</a:t>
            </a:r>
            <a:r>
              <a:rPr lang="zh-CN" altLang="en-US" sz="2400" b="1" dirty="0">
                <a:solidFill>
                  <a:srgbClr val="C00000"/>
                </a:solidFill>
                <a:latin typeface="黑体" panose="02010609060101010101" pitchFamily="2" charset="-122"/>
                <a:ea typeface="黑体" panose="02010609060101010101" pitchFamily="2" charset="-122"/>
              </a:rPr>
              <a:t>编写序号的方法</a:t>
            </a:r>
          </a:p>
        </p:txBody>
      </p:sp>
      <p:sp>
        <p:nvSpPr>
          <p:cNvPr id="384005" name="矩形 384004"/>
          <p:cNvSpPr/>
          <p:nvPr/>
        </p:nvSpPr>
        <p:spPr>
          <a:xfrm>
            <a:off x="3425031" y="2090738"/>
            <a:ext cx="5392737" cy="493713"/>
          </a:xfrm>
          <a:prstGeom prst="rect">
            <a:avLst/>
          </a:prstGeom>
          <a:noFill/>
          <a:ln w="9525">
            <a:noFill/>
          </a:ln>
        </p:spPr>
        <p:txBody>
          <a:bodyPr wrap="none" anchor="t" anchorCtr="0">
            <a:spAutoFit/>
          </a:bodyPr>
          <a:lstStyle/>
          <a:p>
            <a:pPr>
              <a:lnSpc>
                <a:spcPct val="110000"/>
              </a:lnSpc>
            </a:pPr>
            <a:r>
              <a:rPr lang="zh-CN" altLang="en-US" sz="2400" b="1" u="sng" dirty="0">
                <a:latin typeface="黑体" panose="02010609060101010101" pitchFamily="2" charset="-122"/>
                <a:ea typeface="黑体" panose="02010609060101010101" pitchFamily="2" charset="-122"/>
              </a:rPr>
              <a:t>同一装配图中的相同零件只编一个序号</a:t>
            </a:r>
          </a:p>
        </p:txBody>
      </p:sp>
      <p:sp>
        <p:nvSpPr>
          <p:cNvPr id="384006" name="矩形 384005"/>
          <p:cNvSpPr/>
          <p:nvPr/>
        </p:nvSpPr>
        <p:spPr>
          <a:xfrm>
            <a:off x="163750" y="2576954"/>
            <a:ext cx="2818400" cy="479234"/>
          </a:xfrm>
          <a:prstGeom prst="rect">
            <a:avLst/>
          </a:prstGeom>
          <a:noFill/>
          <a:ln w="9525">
            <a:noFill/>
          </a:ln>
        </p:spPr>
        <p:txBody>
          <a:bodyPr wrap="none" anchor="t" anchorCtr="0">
            <a:spAutoFit/>
          </a:bodyPr>
          <a:lstStyle/>
          <a:p>
            <a:pPr>
              <a:lnSpc>
                <a:spcPct val="110000"/>
              </a:lnSpc>
            </a:pPr>
            <a:r>
              <a:rPr lang="zh-CN" altLang="en-US" sz="2400" b="1" dirty="0">
                <a:solidFill>
                  <a:schemeClr val="accent6"/>
                </a:solidFill>
                <a:latin typeface="等线" panose="02010600030101010101" pitchFamily="2" charset="-122"/>
                <a:ea typeface="等线" panose="02010600030101010101" pitchFamily="2" charset="-122"/>
              </a:rPr>
              <a:t>（</a:t>
            </a:r>
            <a:r>
              <a:rPr lang="en-US" altLang="zh-CN" sz="2400" b="1" dirty="0">
                <a:solidFill>
                  <a:schemeClr val="accent6"/>
                </a:solidFill>
                <a:latin typeface="等线" panose="02010600030101010101" pitchFamily="2" charset="-122"/>
                <a:ea typeface="等线" panose="02010600030101010101" pitchFamily="2" charset="-122"/>
              </a:rPr>
              <a:t>1</a:t>
            </a:r>
            <a:r>
              <a:rPr lang="zh-CN" altLang="en-US" sz="2400" b="1" dirty="0">
                <a:solidFill>
                  <a:schemeClr val="accent6"/>
                </a:solidFill>
                <a:latin typeface="等线" panose="02010600030101010101" pitchFamily="2" charset="-122"/>
                <a:ea typeface="等线" panose="02010600030101010101" pitchFamily="2" charset="-122"/>
              </a:rPr>
              <a:t>）常见编写形式</a:t>
            </a:r>
          </a:p>
        </p:txBody>
      </p:sp>
      <p:sp>
        <p:nvSpPr>
          <p:cNvPr id="384007" name="矩形 384006"/>
          <p:cNvSpPr/>
          <p:nvPr/>
        </p:nvSpPr>
        <p:spPr>
          <a:xfrm>
            <a:off x="500460" y="5268119"/>
            <a:ext cx="8382000" cy="1261499"/>
          </a:xfrm>
          <a:prstGeom prst="rect">
            <a:avLst/>
          </a:prstGeom>
          <a:noFill/>
          <a:ln w="9525" cap="flat" cmpd="sng">
            <a:solidFill>
              <a:srgbClr val="FF0000"/>
            </a:solidFill>
            <a:prstDash val="solid"/>
            <a:miter/>
            <a:headEnd type="none" w="med" len="med"/>
            <a:tailEnd type="none" w="med" len="med"/>
          </a:ln>
        </p:spPr>
        <p:txBody>
          <a:bodyPr anchor="t" anchorCtr="0">
            <a:spAutoFit/>
          </a:bodyPr>
          <a:lstStyle/>
          <a:p>
            <a:pPr>
              <a:lnSpc>
                <a:spcPct val="110000"/>
              </a:lnSpc>
            </a:pPr>
            <a:r>
              <a:rPr lang="en-US" altLang="zh-CN" b="1" dirty="0">
                <a:latin typeface="宋体" panose="02010600030101010101" pitchFamily="2" charset="-122"/>
                <a:ea typeface="宋体" panose="02010600030101010101" pitchFamily="2" charset="-122"/>
              </a:rPr>
              <a:t>    </a:t>
            </a:r>
            <a:r>
              <a:rPr lang="zh-CN" altLang="en-US" sz="2400" dirty="0">
                <a:latin typeface="隶书" panose="02010509060101010101" pitchFamily="49" charset="-122"/>
                <a:ea typeface="隶书" panose="02010509060101010101" pitchFamily="49" charset="-122"/>
              </a:rPr>
              <a:t>在所指零件轮廓线内画一圆点，从圆点画指引线（细实线），指引线的另一端画水平线（细实线），在水平线上注写序号数字，序号字高比尺寸数字大一号或两号。    </a:t>
            </a:r>
          </a:p>
        </p:txBody>
      </p:sp>
      <p:sp>
        <p:nvSpPr>
          <p:cNvPr id="384008" name="直接连接符 384007"/>
          <p:cNvSpPr/>
          <p:nvPr/>
        </p:nvSpPr>
        <p:spPr>
          <a:xfrm flipH="1">
            <a:off x="823913" y="3617913"/>
            <a:ext cx="422275" cy="1293812"/>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sp>
        <p:nvSpPr>
          <p:cNvPr id="384009" name="直接连接符 384008"/>
          <p:cNvSpPr>
            <a:spLocks noChangeAspect="1"/>
          </p:cNvSpPr>
          <p:nvPr/>
        </p:nvSpPr>
        <p:spPr>
          <a:xfrm flipH="1">
            <a:off x="488950" y="4911725"/>
            <a:ext cx="323850" cy="1588"/>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grpSp>
        <p:nvGrpSpPr>
          <p:cNvPr id="384010" name="组合 384009"/>
          <p:cNvGrpSpPr/>
          <p:nvPr/>
        </p:nvGrpSpPr>
        <p:grpSpPr>
          <a:xfrm>
            <a:off x="850900" y="3189288"/>
            <a:ext cx="996950" cy="644525"/>
            <a:chOff x="536" y="2201"/>
            <a:chExt cx="628" cy="406"/>
          </a:xfrm>
        </p:grpSpPr>
        <p:sp>
          <p:nvSpPr>
            <p:cNvPr id="51209" name="任意多边形 384010"/>
            <p:cNvSpPr/>
            <p:nvPr/>
          </p:nvSpPr>
          <p:spPr>
            <a:xfrm>
              <a:off x="1121" y="2201"/>
              <a:ext cx="43" cy="405"/>
            </a:xfrm>
            <a:custGeom>
              <a:avLst/>
              <a:gdLst/>
              <a:ahLst/>
              <a:cxnLst/>
              <a:rect l="0" t="0" r="0" b="0"/>
              <a:pathLst>
                <a:path w="303" h="2834">
                  <a:moveTo>
                    <a:pt x="149" y="0"/>
                  </a:moveTo>
                  <a:lnTo>
                    <a:pt x="0" y="752"/>
                  </a:lnTo>
                  <a:lnTo>
                    <a:pt x="103" y="1086"/>
                  </a:lnTo>
                  <a:lnTo>
                    <a:pt x="299" y="1393"/>
                  </a:lnTo>
                  <a:lnTo>
                    <a:pt x="303" y="1732"/>
                  </a:lnTo>
                  <a:lnTo>
                    <a:pt x="186" y="2100"/>
                  </a:lnTo>
                  <a:lnTo>
                    <a:pt x="107" y="2472"/>
                  </a:lnTo>
                  <a:lnTo>
                    <a:pt x="149" y="2834"/>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10" name="直接连接符 384011"/>
            <p:cNvSpPr/>
            <p:nvPr/>
          </p:nvSpPr>
          <p:spPr>
            <a:xfrm flipH="1">
              <a:off x="536" y="2201"/>
              <a:ext cx="606"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11" name="直接连接符 384012"/>
            <p:cNvSpPr/>
            <p:nvPr/>
          </p:nvSpPr>
          <p:spPr>
            <a:xfrm>
              <a:off x="536" y="2606"/>
              <a:ext cx="606"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12" name="直接连接符 384013"/>
            <p:cNvSpPr/>
            <p:nvPr/>
          </p:nvSpPr>
          <p:spPr>
            <a:xfrm>
              <a:off x="536" y="2201"/>
              <a:ext cx="1" cy="405"/>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grpSp>
      <p:sp>
        <p:nvSpPr>
          <p:cNvPr id="384015" name="任意多边形 384014"/>
          <p:cNvSpPr>
            <a:spLocks noChangeAspect="1"/>
          </p:cNvSpPr>
          <p:nvPr/>
        </p:nvSpPr>
        <p:spPr>
          <a:xfrm>
            <a:off x="1230313" y="3611563"/>
            <a:ext cx="28575" cy="28575"/>
          </a:xfrm>
          <a:custGeom>
            <a:avLst/>
            <a:gdLst/>
            <a:ahLst/>
            <a:cxnLst/>
            <a:rect l="0" t="0" r="0" b="0"/>
            <a:pathLst>
              <a:path w="56" h="56">
                <a:moveTo>
                  <a:pt x="56" y="28"/>
                </a:moveTo>
                <a:lnTo>
                  <a:pt x="48" y="8"/>
                </a:lnTo>
                <a:lnTo>
                  <a:pt x="28" y="0"/>
                </a:lnTo>
                <a:lnTo>
                  <a:pt x="8" y="8"/>
                </a:lnTo>
                <a:lnTo>
                  <a:pt x="0" y="28"/>
                </a:lnTo>
                <a:lnTo>
                  <a:pt x="8" y="48"/>
                </a:lnTo>
                <a:lnTo>
                  <a:pt x="28" y="56"/>
                </a:lnTo>
                <a:lnTo>
                  <a:pt x="48" y="48"/>
                </a:lnTo>
                <a:lnTo>
                  <a:pt x="56" y="28"/>
                </a:lnTo>
              </a:path>
            </a:pathLst>
          </a:custGeom>
          <a:solidFill>
            <a:schemeClr val="tx1"/>
          </a:solidFill>
          <a:ln w="0" cap="flat" cmpd="sng">
            <a:solidFill>
              <a:srgbClr val="000000"/>
            </a:solidFill>
            <a:prstDash val="solid"/>
            <a:round/>
            <a:headEnd type="none" w="med" len="med"/>
            <a:tailEnd type="none" w="med" len="med"/>
          </a:ln>
        </p:spPr>
        <p:txBody>
          <a:bodyPr/>
          <a:lstStyle/>
          <a:p>
            <a:endParaRPr lang="zh-CN" altLang="en-US"/>
          </a:p>
        </p:txBody>
      </p:sp>
      <p:sp>
        <p:nvSpPr>
          <p:cNvPr id="384016" name="直接连接符 384015"/>
          <p:cNvSpPr/>
          <p:nvPr/>
        </p:nvSpPr>
        <p:spPr>
          <a:xfrm flipH="1">
            <a:off x="3470275" y="3632200"/>
            <a:ext cx="455613" cy="1052513"/>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sp>
        <p:nvSpPr>
          <p:cNvPr id="384017" name="直接连接符 384016"/>
          <p:cNvSpPr/>
          <p:nvPr/>
        </p:nvSpPr>
        <p:spPr>
          <a:xfrm flipH="1">
            <a:off x="2236788" y="3632200"/>
            <a:ext cx="369887" cy="1096963"/>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sp>
        <p:nvSpPr>
          <p:cNvPr id="384018" name="直接连接符 384017"/>
          <p:cNvSpPr>
            <a:spLocks noChangeAspect="1"/>
          </p:cNvSpPr>
          <p:nvPr/>
        </p:nvSpPr>
        <p:spPr>
          <a:xfrm flipH="1">
            <a:off x="5240338" y="4837113"/>
            <a:ext cx="323850" cy="1587"/>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grpSp>
        <p:nvGrpSpPr>
          <p:cNvPr id="384019" name="组合 384018"/>
          <p:cNvGrpSpPr/>
          <p:nvPr/>
        </p:nvGrpSpPr>
        <p:grpSpPr>
          <a:xfrm>
            <a:off x="2228850" y="3189288"/>
            <a:ext cx="1033463" cy="644525"/>
            <a:chOff x="1404" y="2201"/>
            <a:chExt cx="651" cy="406"/>
          </a:xfrm>
        </p:grpSpPr>
        <p:sp>
          <p:nvSpPr>
            <p:cNvPr id="51218" name="任意多边形 384019"/>
            <p:cNvSpPr/>
            <p:nvPr/>
          </p:nvSpPr>
          <p:spPr>
            <a:xfrm>
              <a:off x="2011" y="2201"/>
              <a:ext cx="44" cy="405"/>
            </a:xfrm>
            <a:custGeom>
              <a:avLst/>
              <a:gdLst/>
              <a:ahLst/>
              <a:cxnLst/>
              <a:rect l="0" t="0" r="0" b="0"/>
              <a:pathLst>
                <a:path w="304" h="2834">
                  <a:moveTo>
                    <a:pt x="150" y="0"/>
                  </a:moveTo>
                  <a:lnTo>
                    <a:pt x="0" y="752"/>
                  </a:lnTo>
                  <a:lnTo>
                    <a:pt x="103" y="1086"/>
                  </a:lnTo>
                  <a:lnTo>
                    <a:pt x="299" y="1393"/>
                  </a:lnTo>
                  <a:lnTo>
                    <a:pt x="304" y="1732"/>
                  </a:lnTo>
                  <a:lnTo>
                    <a:pt x="186" y="2100"/>
                  </a:lnTo>
                  <a:lnTo>
                    <a:pt x="108" y="2472"/>
                  </a:lnTo>
                  <a:lnTo>
                    <a:pt x="150" y="2834"/>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19" name="直接连接符 384020"/>
            <p:cNvSpPr/>
            <p:nvPr/>
          </p:nvSpPr>
          <p:spPr>
            <a:xfrm flipH="1">
              <a:off x="1404" y="2201"/>
              <a:ext cx="629"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20" name="直接连接符 384021"/>
            <p:cNvSpPr/>
            <p:nvPr/>
          </p:nvSpPr>
          <p:spPr>
            <a:xfrm>
              <a:off x="1404" y="2606"/>
              <a:ext cx="629"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21" name="直接连接符 384022"/>
            <p:cNvSpPr/>
            <p:nvPr/>
          </p:nvSpPr>
          <p:spPr>
            <a:xfrm>
              <a:off x="1404" y="2201"/>
              <a:ext cx="1" cy="405"/>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grpSp>
      <p:sp>
        <p:nvSpPr>
          <p:cNvPr id="384024" name="任意多边形 384023"/>
          <p:cNvSpPr>
            <a:spLocks noChangeAspect="1"/>
          </p:cNvSpPr>
          <p:nvPr/>
        </p:nvSpPr>
        <p:spPr>
          <a:xfrm>
            <a:off x="2590800" y="3625850"/>
            <a:ext cx="28575" cy="28575"/>
          </a:xfrm>
          <a:custGeom>
            <a:avLst/>
            <a:gdLst/>
            <a:ahLst/>
            <a:cxnLst/>
            <a:rect l="0" t="0" r="0" b="0"/>
            <a:pathLst>
              <a:path w="57" h="57">
                <a:moveTo>
                  <a:pt x="57" y="28"/>
                </a:moveTo>
                <a:lnTo>
                  <a:pt x="49" y="8"/>
                </a:lnTo>
                <a:lnTo>
                  <a:pt x="29" y="0"/>
                </a:lnTo>
                <a:lnTo>
                  <a:pt x="10" y="8"/>
                </a:lnTo>
                <a:lnTo>
                  <a:pt x="0" y="28"/>
                </a:lnTo>
                <a:lnTo>
                  <a:pt x="10" y="49"/>
                </a:lnTo>
                <a:lnTo>
                  <a:pt x="29" y="57"/>
                </a:lnTo>
                <a:lnTo>
                  <a:pt x="49" y="49"/>
                </a:lnTo>
                <a:lnTo>
                  <a:pt x="57" y="28"/>
                </a:lnTo>
              </a:path>
            </a:pathLst>
          </a:custGeom>
          <a:solidFill>
            <a:schemeClr val="tx1"/>
          </a:solidFill>
          <a:ln w="0" cap="flat" cmpd="sng">
            <a:solidFill>
              <a:srgbClr val="000000"/>
            </a:solidFill>
            <a:prstDash val="solid"/>
            <a:round/>
            <a:headEnd type="none" w="med" len="med"/>
            <a:tailEnd type="none" w="med" len="med"/>
          </a:ln>
        </p:spPr>
        <p:txBody>
          <a:bodyPr/>
          <a:lstStyle/>
          <a:p>
            <a:endParaRPr lang="zh-CN" altLang="en-US"/>
          </a:p>
        </p:txBody>
      </p:sp>
      <p:grpSp>
        <p:nvGrpSpPr>
          <p:cNvPr id="384025" name="组合 384024"/>
          <p:cNvGrpSpPr/>
          <p:nvPr/>
        </p:nvGrpSpPr>
        <p:grpSpPr>
          <a:xfrm>
            <a:off x="3638550" y="3189288"/>
            <a:ext cx="1031875" cy="644525"/>
            <a:chOff x="2292" y="2201"/>
            <a:chExt cx="650" cy="406"/>
          </a:xfrm>
        </p:grpSpPr>
        <p:sp>
          <p:nvSpPr>
            <p:cNvPr id="51224" name="任意多边形 384025"/>
            <p:cNvSpPr/>
            <p:nvPr/>
          </p:nvSpPr>
          <p:spPr>
            <a:xfrm>
              <a:off x="2899" y="2201"/>
              <a:ext cx="43" cy="405"/>
            </a:xfrm>
            <a:custGeom>
              <a:avLst/>
              <a:gdLst/>
              <a:ahLst/>
              <a:cxnLst/>
              <a:rect l="0" t="0" r="0" b="0"/>
              <a:pathLst>
                <a:path w="303" h="2834">
                  <a:moveTo>
                    <a:pt x="149" y="0"/>
                  </a:moveTo>
                  <a:lnTo>
                    <a:pt x="0" y="752"/>
                  </a:lnTo>
                  <a:lnTo>
                    <a:pt x="102" y="1086"/>
                  </a:lnTo>
                  <a:lnTo>
                    <a:pt x="298" y="1393"/>
                  </a:lnTo>
                  <a:lnTo>
                    <a:pt x="303" y="1732"/>
                  </a:lnTo>
                  <a:lnTo>
                    <a:pt x="185" y="2100"/>
                  </a:lnTo>
                  <a:lnTo>
                    <a:pt x="107" y="2472"/>
                  </a:lnTo>
                  <a:lnTo>
                    <a:pt x="149" y="2834"/>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25" name="直接连接符 384026"/>
            <p:cNvSpPr/>
            <p:nvPr/>
          </p:nvSpPr>
          <p:spPr>
            <a:xfrm flipH="1">
              <a:off x="2292" y="2201"/>
              <a:ext cx="628"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26" name="直接连接符 384027"/>
            <p:cNvSpPr/>
            <p:nvPr/>
          </p:nvSpPr>
          <p:spPr>
            <a:xfrm>
              <a:off x="2292" y="2606"/>
              <a:ext cx="628"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27" name="直接连接符 384028"/>
            <p:cNvSpPr/>
            <p:nvPr/>
          </p:nvSpPr>
          <p:spPr>
            <a:xfrm>
              <a:off x="2292" y="2201"/>
              <a:ext cx="1" cy="405"/>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grpSp>
      <p:sp>
        <p:nvSpPr>
          <p:cNvPr id="384030" name="任意多边形 384029"/>
          <p:cNvSpPr>
            <a:spLocks noChangeAspect="1"/>
          </p:cNvSpPr>
          <p:nvPr/>
        </p:nvSpPr>
        <p:spPr>
          <a:xfrm>
            <a:off x="3910013" y="3625850"/>
            <a:ext cx="28575" cy="28575"/>
          </a:xfrm>
          <a:custGeom>
            <a:avLst/>
            <a:gdLst/>
            <a:ahLst/>
            <a:cxnLst/>
            <a:rect l="0" t="0" r="0" b="0"/>
            <a:pathLst>
              <a:path w="57" h="57">
                <a:moveTo>
                  <a:pt x="57" y="28"/>
                </a:moveTo>
                <a:lnTo>
                  <a:pt x="49" y="8"/>
                </a:lnTo>
                <a:lnTo>
                  <a:pt x="29" y="0"/>
                </a:lnTo>
                <a:lnTo>
                  <a:pt x="8" y="8"/>
                </a:lnTo>
                <a:lnTo>
                  <a:pt x="0" y="28"/>
                </a:lnTo>
                <a:lnTo>
                  <a:pt x="8" y="49"/>
                </a:lnTo>
                <a:lnTo>
                  <a:pt x="29" y="57"/>
                </a:lnTo>
                <a:lnTo>
                  <a:pt x="49" y="49"/>
                </a:lnTo>
                <a:lnTo>
                  <a:pt x="57" y="28"/>
                </a:lnTo>
              </a:path>
            </a:pathLst>
          </a:custGeom>
          <a:solidFill>
            <a:schemeClr val="tx1"/>
          </a:solidFill>
          <a:ln w="0" cap="flat" cmpd="sng">
            <a:solidFill>
              <a:srgbClr val="000000"/>
            </a:solidFill>
            <a:prstDash val="solid"/>
            <a:round/>
            <a:headEnd type="none" w="med" len="med"/>
            <a:tailEnd type="none" w="med" len="med"/>
          </a:ln>
        </p:spPr>
        <p:txBody>
          <a:bodyPr/>
          <a:lstStyle/>
          <a:p>
            <a:endParaRPr lang="zh-CN" altLang="en-US"/>
          </a:p>
        </p:txBody>
      </p:sp>
      <p:sp>
        <p:nvSpPr>
          <p:cNvPr id="384031" name="直接连接符 384030"/>
          <p:cNvSpPr/>
          <p:nvPr/>
        </p:nvSpPr>
        <p:spPr>
          <a:xfrm flipH="1">
            <a:off x="7267575" y="4357688"/>
            <a:ext cx="311150" cy="463550"/>
          </a:xfrm>
          <a:prstGeom prst="line">
            <a:avLst/>
          </a:prstGeom>
          <a:ln w="19050" cap="flat" cmpd="sng">
            <a:solidFill>
              <a:srgbClr val="000000"/>
            </a:solidFill>
            <a:prstDash val="solid"/>
            <a:round/>
            <a:headEnd type="none" w="med" len="med"/>
            <a:tailEnd type="none" w="med" len="med"/>
          </a:ln>
        </p:spPr>
        <p:txBody>
          <a:bodyPr/>
          <a:lstStyle/>
          <a:p>
            <a:endParaRPr lang="zh-CN" altLang="en-US"/>
          </a:p>
        </p:txBody>
      </p:sp>
      <p:sp>
        <p:nvSpPr>
          <p:cNvPr id="384032" name="直接连接符 384031"/>
          <p:cNvSpPr>
            <a:spLocks noChangeAspect="1"/>
          </p:cNvSpPr>
          <p:nvPr/>
        </p:nvSpPr>
        <p:spPr>
          <a:xfrm flipH="1">
            <a:off x="6943725" y="4818063"/>
            <a:ext cx="323850" cy="1587"/>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sp>
        <p:nvSpPr>
          <p:cNvPr id="384033" name="直接连接符 384032"/>
          <p:cNvSpPr/>
          <p:nvPr/>
        </p:nvSpPr>
        <p:spPr>
          <a:xfrm flipH="1">
            <a:off x="7578725" y="3527425"/>
            <a:ext cx="109538" cy="830263"/>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sp>
        <p:nvSpPr>
          <p:cNvPr id="384034" name="任意多边形 384033"/>
          <p:cNvSpPr>
            <a:spLocks noChangeAspect="1"/>
          </p:cNvSpPr>
          <p:nvPr/>
        </p:nvSpPr>
        <p:spPr>
          <a:xfrm>
            <a:off x="7672388" y="3521075"/>
            <a:ext cx="28575" cy="28575"/>
          </a:xfrm>
          <a:custGeom>
            <a:avLst/>
            <a:gdLst/>
            <a:ahLst/>
            <a:cxnLst/>
            <a:rect l="0" t="0" r="0" b="0"/>
            <a:pathLst>
              <a:path w="57" h="57">
                <a:moveTo>
                  <a:pt x="57" y="29"/>
                </a:moveTo>
                <a:lnTo>
                  <a:pt x="48" y="9"/>
                </a:lnTo>
                <a:lnTo>
                  <a:pt x="28" y="0"/>
                </a:lnTo>
                <a:lnTo>
                  <a:pt x="8" y="9"/>
                </a:lnTo>
                <a:lnTo>
                  <a:pt x="0" y="29"/>
                </a:lnTo>
                <a:lnTo>
                  <a:pt x="8" y="49"/>
                </a:lnTo>
                <a:lnTo>
                  <a:pt x="28" y="57"/>
                </a:lnTo>
                <a:lnTo>
                  <a:pt x="48" y="49"/>
                </a:lnTo>
                <a:lnTo>
                  <a:pt x="57" y="29"/>
                </a:lnTo>
              </a:path>
            </a:pathLst>
          </a:custGeom>
          <a:solidFill>
            <a:schemeClr val="tx1"/>
          </a:solidFill>
          <a:ln w="0" cap="flat" cmpd="sng">
            <a:solidFill>
              <a:srgbClr val="000000"/>
            </a:solidFill>
            <a:prstDash val="solid"/>
            <a:round/>
            <a:headEnd type="none" w="med" len="med"/>
            <a:tailEnd type="none" w="med" len="med"/>
          </a:ln>
        </p:spPr>
        <p:txBody>
          <a:bodyPr/>
          <a:lstStyle/>
          <a:p>
            <a:endParaRPr lang="zh-CN" altLang="en-US"/>
          </a:p>
        </p:txBody>
      </p:sp>
      <p:grpSp>
        <p:nvGrpSpPr>
          <p:cNvPr id="384035" name="组合 384034"/>
          <p:cNvGrpSpPr/>
          <p:nvPr/>
        </p:nvGrpSpPr>
        <p:grpSpPr>
          <a:xfrm>
            <a:off x="7291388" y="3098800"/>
            <a:ext cx="1000125" cy="671513"/>
            <a:chOff x="4593" y="2191"/>
            <a:chExt cx="630" cy="423"/>
          </a:xfrm>
        </p:grpSpPr>
        <p:sp>
          <p:nvSpPr>
            <p:cNvPr id="51234" name="任意多边形 384035"/>
            <p:cNvSpPr/>
            <p:nvPr/>
          </p:nvSpPr>
          <p:spPr>
            <a:xfrm>
              <a:off x="5180" y="2191"/>
              <a:ext cx="43" cy="405"/>
            </a:xfrm>
            <a:custGeom>
              <a:avLst/>
              <a:gdLst/>
              <a:ahLst/>
              <a:cxnLst/>
              <a:rect l="0" t="0" r="0" b="0"/>
              <a:pathLst>
                <a:path w="304" h="2834">
                  <a:moveTo>
                    <a:pt x="149" y="0"/>
                  </a:moveTo>
                  <a:lnTo>
                    <a:pt x="0" y="752"/>
                  </a:lnTo>
                  <a:lnTo>
                    <a:pt x="103" y="1086"/>
                  </a:lnTo>
                  <a:lnTo>
                    <a:pt x="298" y="1393"/>
                  </a:lnTo>
                  <a:lnTo>
                    <a:pt x="304" y="1732"/>
                  </a:lnTo>
                  <a:lnTo>
                    <a:pt x="185" y="2100"/>
                  </a:lnTo>
                  <a:lnTo>
                    <a:pt x="108" y="2471"/>
                  </a:lnTo>
                  <a:lnTo>
                    <a:pt x="149" y="2834"/>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35" name="直接连接符 384036"/>
            <p:cNvSpPr/>
            <p:nvPr/>
          </p:nvSpPr>
          <p:spPr>
            <a:xfrm>
              <a:off x="4593" y="2208"/>
              <a:ext cx="1" cy="405"/>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36" name="直接连接符 384037"/>
            <p:cNvSpPr/>
            <p:nvPr/>
          </p:nvSpPr>
          <p:spPr>
            <a:xfrm>
              <a:off x="4594" y="2613"/>
              <a:ext cx="607"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37" name="直接连接符 384038"/>
            <p:cNvSpPr/>
            <p:nvPr/>
          </p:nvSpPr>
          <p:spPr>
            <a:xfrm flipH="1">
              <a:off x="4594" y="2208"/>
              <a:ext cx="607"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grpSp>
      <p:grpSp>
        <p:nvGrpSpPr>
          <p:cNvPr id="384040" name="组合 384039"/>
          <p:cNvGrpSpPr/>
          <p:nvPr/>
        </p:nvGrpSpPr>
        <p:grpSpPr>
          <a:xfrm>
            <a:off x="5562600" y="2895600"/>
            <a:ext cx="1036638" cy="1247775"/>
            <a:chOff x="3504" y="2063"/>
            <a:chExt cx="653" cy="786"/>
          </a:xfrm>
        </p:grpSpPr>
        <p:sp>
          <p:nvSpPr>
            <p:cNvPr id="51239" name="直接连接符 384040"/>
            <p:cNvSpPr/>
            <p:nvPr/>
          </p:nvSpPr>
          <p:spPr>
            <a:xfrm flipH="1" flipV="1">
              <a:off x="3523" y="2837"/>
              <a:ext cx="11" cy="1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grpSp>
          <p:nvGrpSpPr>
            <p:cNvPr id="51240" name="组合 384041"/>
            <p:cNvGrpSpPr/>
            <p:nvPr/>
          </p:nvGrpSpPr>
          <p:grpSpPr>
            <a:xfrm>
              <a:off x="3504" y="2443"/>
              <a:ext cx="652" cy="405"/>
              <a:chOff x="3504" y="2443"/>
              <a:chExt cx="652" cy="405"/>
            </a:xfrm>
          </p:grpSpPr>
          <p:sp>
            <p:nvSpPr>
              <p:cNvPr id="51241" name="直接连接符 384042"/>
              <p:cNvSpPr/>
              <p:nvPr/>
            </p:nvSpPr>
            <p:spPr>
              <a:xfrm flipH="1" flipV="1">
                <a:off x="3528" y="2751"/>
                <a:ext cx="96" cy="9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42" name="任意多边形 384043"/>
              <p:cNvSpPr/>
              <p:nvPr/>
            </p:nvSpPr>
            <p:spPr>
              <a:xfrm>
                <a:off x="3549" y="2681"/>
                <a:ext cx="166" cy="167"/>
              </a:xfrm>
              <a:custGeom>
                <a:avLst/>
                <a:gdLst/>
                <a:ahLst/>
                <a:cxnLst/>
                <a:rect l="0" t="0" r="0" b="0"/>
                <a:pathLst>
                  <a:path w="1163" h="1165">
                    <a:moveTo>
                      <a:pt x="1163" y="1165"/>
                    </a:moveTo>
                    <a:lnTo>
                      <a:pt x="832" y="832"/>
                    </a:lnTo>
                    <a:lnTo>
                      <a:pt x="0" y="0"/>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43" name="任意多边形 384044"/>
              <p:cNvSpPr/>
              <p:nvPr/>
            </p:nvSpPr>
            <p:spPr>
              <a:xfrm>
                <a:off x="3504" y="2545"/>
                <a:ext cx="302" cy="303"/>
              </a:xfrm>
              <a:custGeom>
                <a:avLst/>
                <a:gdLst/>
                <a:ahLst/>
                <a:cxnLst/>
                <a:rect l="0" t="0" r="0" b="0"/>
                <a:pathLst>
                  <a:path w="2117" h="2119">
                    <a:moveTo>
                      <a:pt x="2117" y="2119"/>
                    </a:moveTo>
                    <a:lnTo>
                      <a:pt x="1309" y="1309"/>
                    </a:lnTo>
                    <a:lnTo>
                      <a:pt x="0" y="0"/>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44" name="任意多边形 384045"/>
              <p:cNvSpPr/>
              <p:nvPr/>
            </p:nvSpPr>
            <p:spPr>
              <a:xfrm>
                <a:off x="3517" y="2468"/>
                <a:ext cx="380" cy="380"/>
              </a:xfrm>
              <a:custGeom>
                <a:avLst/>
                <a:gdLst/>
                <a:ahLst/>
                <a:cxnLst/>
                <a:rect l="0" t="0" r="0" b="0"/>
                <a:pathLst>
                  <a:path w="2657" h="2659">
                    <a:moveTo>
                      <a:pt x="2657" y="2659"/>
                    </a:moveTo>
                    <a:lnTo>
                      <a:pt x="1371" y="1372"/>
                    </a:lnTo>
                    <a:lnTo>
                      <a:pt x="0" y="0"/>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45" name="任意多边形 384046"/>
              <p:cNvSpPr/>
              <p:nvPr/>
            </p:nvSpPr>
            <p:spPr>
              <a:xfrm>
                <a:off x="3583" y="2443"/>
                <a:ext cx="405" cy="405"/>
              </a:xfrm>
              <a:custGeom>
                <a:avLst/>
                <a:gdLst/>
                <a:ahLst/>
                <a:cxnLst/>
                <a:rect l="0" t="0" r="0" b="0"/>
                <a:pathLst>
                  <a:path w="2832" h="2834">
                    <a:moveTo>
                      <a:pt x="2832" y="2834"/>
                    </a:moveTo>
                    <a:lnTo>
                      <a:pt x="1069" y="1070"/>
                    </a:lnTo>
                    <a:lnTo>
                      <a:pt x="0" y="0"/>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46" name="任意多边形 384047"/>
              <p:cNvSpPr/>
              <p:nvPr/>
            </p:nvSpPr>
            <p:spPr>
              <a:xfrm>
                <a:off x="3674" y="2443"/>
                <a:ext cx="404" cy="405"/>
              </a:xfrm>
              <a:custGeom>
                <a:avLst/>
                <a:gdLst/>
                <a:ahLst/>
                <a:cxnLst/>
                <a:rect l="0" t="0" r="0" b="0"/>
                <a:pathLst>
                  <a:path w="2830" h="2834">
                    <a:moveTo>
                      <a:pt x="2830" y="2834"/>
                    </a:moveTo>
                    <a:lnTo>
                      <a:pt x="592" y="592"/>
                    </a:lnTo>
                    <a:lnTo>
                      <a:pt x="0" y="0"/>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47" name="任意多边形 384048"/>
              <p:cNvSpPr/>
              <p:nvPr/>
            </p:nvSpPr>
            <p:spPr>
              <a:xfrm>
                <a:off x="3765" y="2443"/>
                <a:ext cx="361" cy="361"/>
              </a:xfrm>
              <a:custGeom>
                <a:avLst/>
                <a:gdLst/>
                <a:ahLst/>
                <a:cxnLst/>
                <a:rect l="0" t="0" r="0" b="0"/>
                <a:pathLst>
                  <a:path w="2529" h="2530">
                    <a:moveTo>
                      <a:pt x="2529" y="2530"/>
                    </a:moveTo>
                    <a:lnTo>
                      <a:pt x="115" y="115"/>
                    </a:lnTo>
                    <a:lnTo>
                      <a:pt x="0" y="0"/>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48" name="直接连接符 384049"/>
              <p:cNvSpPr/>
              <p:nvPr/>
            </p:nvSpPr>
            <p:spPr>
              <a:xfrm flipH="1" flipV="1">
                <a:off x="3856" y="2443"/>
                <a:ext cx="286" cy="28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49" name="直接连接符 384050"/>
              <p:cNvSpPr/>
              <p:nvPr/>
            </p:nvSpPr>
            <p:spPr>
              <a:xfrm flipH="1" flipV="1">
                <a:off x="3946" y="2443"/>
                <a:ext cx="210" cy="21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50" name="直接连接符 384051"/>
              <p:cNvSpPr/>
              <p:nvPr/>
            </p:nvSpPr>
            <p:spPr>
              <a:xfrm flipH="1" flipV="1">
                <a:off x="4037" y="2443"/>
                <a:ext cx="75" cy="7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grpSp>
        <p:sp>
          <p:nvSpPr>
            <p:cNvPr id="51251" name="直接连接符 384052"/>
            <p:cNvSpPr/>
            <p:nvPr/>
          </p:nvSpPr>
          <p:spPr>
            <a:xfrm flipH="1" flipV="1">
              <a:off x="4128" y="2443"/>
              <a:ext cx="3" cy="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52" name="直接连接符 384053"/>
            <p:cNvSpPr/>
            <p:nvPr/>
          </p:nvSpPr>
          <p:spPr>
            <a:xfrm flipH="1">
              <a:off x="3525" y="2848"/>
              <a:ext cx="607"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53" name="任意多边形 384054"/>
            <p:cNvSpPr/>
            <p:nvPr/>
          </p:nvSpPr>
          <p:spPr>
            <a:xfrm>
              <a:off x="3504" y="2443"/>
              <a:ext cx="43" cy="405"/>
            </a:xfrm>
            <a:custGeom>
              <a:avLst/>
              <a:gdLst/>
              <a:ahLst/>
              <a:cxnLst/>
              <a:rect l="0" t="0" r="0" b="0"/>
              <a:pathLst>
                <a:path w="304" h="2834">
                  <a:moveTo>
                    <a:pt x="149" y="0"/>
                  </a:moveTo>
                  <a:lnTo>
                    <a:pt x="0" y="752"/>
                  </a:lnTo>
                  <a:lnTo>
                    <a:pt x="104" y="1085"/>
                  </a:lnTo>
                  <a:lnTo>
                    <a:pt x="300" y="1393"/>
                  </a:lnTo>
                  <a:lnTo>
                    <a:pt x="304" y="1732"/>
                  </a:lnTo>
                  <a:lnTo>
                    <a:pt x="185" y="2100"/>
                  </a:lnTo>
                  <a:lnTo>
                    <a:pt x="108" y="2471"/>
                  </a:lnTo>
                  <a:lnTo>
                    <a:pt x="149" y="2834"/>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54" name="任意多边形 384055"/>
            <p:cNvSpPr/>
            <p:nvPr/>
          </p:nvSpPr>
          <p:spPr>
            <a:xfrm>
              <a:off x="4111" y="2443"/>
              <a:ext cx="43" cy="405"/>
            </a:xfrm>
            <a:custGeom>
              <a:avLst/>
              <a:gdLst/>
              <a:ahLst/>
              <a:cxnLst/>
              <a:rect l="0" t="0" r="0" b="0"/>
              <a:pathLst>
                <a:path w="303" h="2834">
                  <a:moveTo>
                    <a:pt x="149" y="0"/>
                  </a:moveTo>
                  <a:lnTo>
                    <a:pt x="0" y="752"/>
                  </a:lnTo>
                  <a:lnTo>
                    <a:pt x="102" y="1085"/>
                  </a:lnTo>
                  <a:lnTo>
                    <a:pt x="298" y="1393"/>
                  </a:lnTo>
                  <a:lnTo>
                    <a:pt x="303" y="1732"/>
                  </a:lnTo>
                  <a:lnTo>
                    <a:pt x="185" y="2100"/>
                  </a:lnTo>
                  <a:lnTo>
                    <a:pt x="107" y="2471"/>
                  </a:lnTo>
                  <a:lnTo>
                    <a:pt x="149" y="2834"/>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55" name="直接连接符 384056"/>
            <p:cNvSpPr/>
            <p:nvPr/>
          </p:nvSpPr>
          <p:spPr>
            <a:xfrm flipV="1">
              <a:off x="3509" y="2063"/>
              <a:ext cx="15" cy="1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56" name="直接连接符 384057"/>
            <p:cNvSpPr/>
            <p:nvPr/>
          </p:nvSpPr>
          <p:spPr>
            <a:xfrm flipV="1">
              <a:off x="3512" y="2063"/>
              <a:ext cx="103" cy="10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57" name="直接连接符 384058"/>
            <p:cNvSpPr/>
            <p:nvPr/>
          </p:nvSpPr>
          <p:spPr>
            <a:xfrm flipV="1">
              <a:off x="3547" y="2063"/>
              <a:ext cx="158" cy="15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58" name="直接连接符 384059"/>
            <p:cNvSpPr/>
            <p:nvPr/>
          </p:nvSpPr>
          <p:spPr>
            <a:xfrm flipV="1">
              <a:off x="3527" y="2063"/>
              <a:ext cx="269" cy="26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59" name="直接连接符 384060"/>
            <p:cNvSpPr/>
            <p:nvPr/>
          </p:nvSpPr>
          <p:spPr>
            <a:xfrm flipV="1">
              <a:off x="3525" y="2063"/>
              <a:ext cx="362" cy="36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60" name="直接连接符 384061"/>
            <p:cNvSpPr/>
            <p:nvPr/>
          </p:nvSpPr>
          <p:spPr>
            <a:xfrm flipV="1">
              <a:off x="3614" y="2063"/>
              <a:ext cx="364" cy="36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61" name="直接连接符 384062"/>
            <p:cNvSpPr/>
            <p:nvPr/>
          </p:nvSpPr>
          <p:spPr>
            <a:xfrm flipV="1">
              <a:off x="3705" y="2063"/>
              <a:ext cx="364" cy="36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62" name="直接连接符 384063"/>
            <p:cNvSpPr/>
            <p:nvPr/>
          </p:nvSpPr>
          <p:spPr>
            <a:xfrm flipV="1">
              <a:off x="3795" y="2112"/>
              <a:ext cx="316" cy="31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63" name="直接连接符 384064"/>
            <p:cNvSpPr/>
            <p:nvPr/>
          </p:nvSpPr>
          <p:spPr>
            <a:xfrm flipV="1">
              <a:off x="3886" y="2184"/>
              <a:ext cx="243" cy="24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64" name="直接连接符 384065"/>
            <p:cNvSpPr/>
            <p:nvPr/>
          </p:nvSpPr>
          <p:spPr>
            <a:xfrm flipV="1">
              <a:off x="3977" y="2247"/>
              <a:ext cx="180" cy="18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65" name="直接连接符 384066"/>
            <p:cNvSpPr/>
            <p:nvPr/>
          </p:nvSpPr>
          <p:spPr>
            <a:xfrm flipV="1">
              <a:off x="4068" y="2369"/>
              <a:ext cx="58" cy="5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66" name="直接连接符 384067"/>
            <p:cNvSpPr/>
            <p:nvPr/>
          </p:nvSpPr>
          <p:spPr>
            <a:xfrm flipH="1">
              <a:off x="3513" y="2063"/>
              <a:ext cx="607" cy="1"/>
            </a:xfrm>
            <a:prstGeom prst="line">
              <a:avLst/>
            </a:prstGeom>
            <a:ln w="38100" cap="flat" cmpd="sng">
              <a:solidFill>
                <a:srgbClr val="FF0000"/>
              </a:solidFill>
              <a:prstDash val="solid"/>
              <a:round/>
              <a:headEnd type="none" w="med" len="med"/>
              <a:tailEnd type="none" w="med" len="med"/>
            </a:ln>
          </p:spPr>
          <p:txBody>
            <a:bodyPr/>
            <a:lstStyle/>
            <a:p>
              <a:endParaRPr lang="zh-CN" altLang="en-US"/>
            </a:p>
          </p:txBody>
        </p:sp>
        <p:sp>
          <p:nvSpPr>
            <p:cNvPr id="51267" name="任意多边形 384068"/>
            <p:cNvSpPr/>
            <p:nvPr/>
          </p:nvSpPr>
          <p:spPr>
            <a:xfrm>
              <a:off x="3504" y="2063"/>
              <a:ext cx="46" cy="364"/>
            </a:xfrm>
            <a:custGeom>
              <a:avLst/>
              <a:gdLst/>
              <a:ahLst/>
              <a:cxnLst/>
              <a:rect l="0" t="0" r="0" b="0"/>
              <a:pathLst>
                <a:path w="324" h="2550">
                  <a:moveTo>
                    <a:pt x="63" y="0"/>
                  </a:moveTo>
                  <a:lnTo>
                    <a:pt x="0" y="341"/>
                  </a:lnTo>
                  <a:lnTo>
                    <a:pt x="34" y="658"/>
                  </a:lnTo>
                  <a:lnTo>
                    <a:pt x="324" y="1230"/>
                  </a:lnTo>
                  <a:lnTo>
                    <a:pt x="162" y="1885"/>
                  </a:lnTo>
                  <a:lnTo>
                    <a:pt x="107" y="2221"/>
                  </a:lnTo>
                  <a:lnTo>
                    <a:pt x="148" y="2550"/>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68" name="直接连接符 384069"/>
            <p:cNvSpPr/>
            <p:nvPr/>
          </p:nvSpPr>
          <p:spPr>
            <a:xfrm>
              <a:off x="3525" y="2402"/>
              <a:ext cx="1" cy="4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69" name="任意多边形 384070"/>
            <p:cNvSpPr/>
            <p:nvPr/>
          </p:nvSpPr>
          <p:spPr>
            <a:xfrm>
              <a:off x="4111" y="2063"/>
              <a:ext cx="46" cy="364"/>
            </a:xfrm>
            <a:custGeom>
              <a:avLst/>
              <a:gdLst/>
              <a:ahLst/>
              <a:cxnLst/>
              <a:rect l="0" t="0" r="0" b="0"/>
              <a:pathLst>
                <a:path w="324" h="2550">
                  <a:moveTo>
                    <a:pt x="63" y="0"/>
                  </a:moveTo>
                  <a:lnTo>
                    <a:pt x="0" y="341"/>
                  </a:lnTo>
                  <a:lnTo>
                    <a:pt x="32" y="658"/>
                  </a:lnTo>
                  <a:lnTo>
                    <a:pt x="324" y="1230"/>
                  </a:lnTo>
                  <a:lnTo>
                    <a:pt x="162" y="1885"/>
                  </a:lnTo>
                  <a:lnTo>
                    <a:pt x="106" y="2221"/>
                  </a:lnTo>
                  <a:lnTo>
                    <a:pt x="148" y="2550"/>
                  </a:lnTo>
                </a:path>
              </a:pathLst>
            </a:custGeom>
            <a:noFill/>
            <a:ln w="0" cap="flat" cmpd="sng">
              <a:solidFill>
                <a:srgbClr val="000000"/>
              </a:solidFill>
              <a:prstDash val="solid"/>
              <a:round/>
              <a:headEnd type="none" w="med" len="med"/>
              <a:tailEnd type="none" w="med" len="med"/>
            </a:ln>
          </p:spPr>
          <p:txBody>
            <a:bodyPr/>
            <a:lstStyle/>
            <a:p>
              <a:endParaRPr lang="zh-CN" altLang="en-US"/>
            </a:p>
          </p:txBody>
        </p:sp>
        <p:sp>
          <p:nvSpPr>
            <p:cNvPr id="51270" name="直接连接符 384071"/>
            <p:cNvSpPr/>
            <p:nvPr/>
          </p:nvSpPr>
          <p:spPr>
            <a:xfrm>
              <a:off x="4132" y="2402"/>
              <a:ext cx="1" cy="4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1271" name="直接连接符 384072"/>
            <p:cNvSpPr/>
            <p:nvPr/>
          </p:nvSpPr>
          <p:spPr>
            <a:xfrm>
              <a:off x="3525" y="2439"/>
              <a:ext cx="607" cy="1"/>
            </a:xfrm>
            <a:prstGeom prst="line">
              <a:avLst/>
            </a:prstGeom>
            <a:ln w="76200" cap="flat" cmpd="sng">
              <a:solidFill>
                <a:srgbClr val="FF0000"/>
              </a:solidFill>
              <a:prstDash val="solid"/>
              <a:round/>
              <a:headEnd type="none" w="med" len="med"/>
              <a:tailEnd type="none" w="med" len="med"/>
            </a:ln>
          </p:spPr>
          <p:txBody>
            <a:bodyPr/>
            <a:lstStyle/>
            <a:p>
              <a:endParaRPr lang="zh-CN" altLang="en-US"/>
            </a:p>
          </p:txBody>
        </p:sp>
      </p:grpSp>
      <p:grpSp>
        <p:nvGrpSpPr>
          <p:cNvPr id="384074" name="组合 384073"/>
          <p:cNvGrpSpPr/>
          <p:nvPr/>
        </p:nvGrpSpPr>
        <p:grpSpPr>
          <a:xfrm>
            <a:off x="5565775" y="3465513"/>
            <a:ext cx="457200" cy="1371600"/>
            <a:chOff x="3506" y="2422"/>
            <a:chExt cx="288" cy="864"/>
          </a:xfrm>
        </p:grpSpPr>
        <p:sp>
          <p:nvSpPr>
            <p:cNvPr id="51273" name="直接连接符 384074"/>
            <p:cNvSpPr/>
            <p:nvPr/>
          </p:nvSpPr>
          <p:spPr>
            <a:xfrm flipH="1">
              <a:off x="3506" y="2518"/>
              <a:ext cx="256" cy="768"/>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grpSp>
          <p:nvGrpSpPr>
            <p:cNvPr id="51274" name="组合 384075"/>
            <p:cNvGrpSpPr/>
            <p:nvPr/>
          </p:nvGrpSpPr>
          <p:grpSpPr>
            <a:xfrm>
              <a:off x="3737" y="2422"/>
              <a:ext cx="57" cy="117"/>
              <a:chOff x="3737" y="2422"/>
              <a:chExt cx="57" cy="117"/>
            </a:xfrm>
          </p:grpSpPr>
          <p:sp>
            <p:nvSpPr>
              <p:cNvPr id="51275" name="任意多边形 384076"/>
              <p:cNvSpPr/>
              <p:nvPr/>
            </p:nvSpPr>
            <p:spPr>
              <a:xfrm>
                <a:off x="3743" y="2422"/>
                <a:ext cx="51" cy="102"/>
              </a:xfrm>
              <a:custGeom>
                <a:avLst/>
                <a:gdLst/>
                <a:ahLst/>
                <a:cxnLst/>
                <a:rect l="0" t="0" r="0" b="0"/>
                <a:pathLst>
                  <a:path w="358" h="716">
                    <a:moveTo>
                      <a:pt x="358" y="0"/>
                    </a:moveTo>
                    <a:lnTo>
                      <a:pt x="268" y="716"/>
                    </a:lnTo>
                    <a:lnTo>
                      <a:pt x="0" y="628"/>
                    </a:lnTo>
                    <a:lnTo>
                      <a:pt x="358" y="0"/>
                    </a:lnTo>
                    <a:close/>
                  </a:path>
                </a:pathLst>
              </a:custGeom>
              <a:solidFill>
                <a:srgbClr val="000000"/>
              </a:solidFill>
              <a:ln w="12700" cap="flat" cmpd="sng">
                <a:solidFill>
                  <a:srgbClr val="000000"/>
                </a:solidFill>
                <a:prstDash val="solid"/>
                <a:round/>
                <a:headEnd type="none" w="med" len="med"/>
                <a:tailEnd type="none" w="med" len="med"/>
              </a:ln>
            </p:spPr>
            <p:txBody>
              <a:bodyPr/>
              <a:lstStyle/>
              <a:p>
                <a:endParaRPr lang="zh-CN" altLang="en-US"/>
              </a:p>
            </p:txBody>
          </p:sp>
          <p:sp>
            <p:nvSpPr>
              <p:cNvPr id="51276" name="任意多边形 384077"/>
              <p:cNvSpPr/>
              <p:nvPr/>
            </p:nvSpPr>
            <p:spPr>
              <a:xfrm>
                <a:off x="3737" y="2437"/>
                <a:ext cx="51" cy="102"/>
              </a:xfrm>
              <a:custGeom>
                <a:avLst/>
                <a:gdLst/>
                <a:ahLst/>
                <a:cxnLst/>
                <a:rect l="0" t="0" r="0" b="0"/>
                <a:pathLst>
                  <a:path w="358" h="716">
                    <a:moveTo>
                      <a:pt x="358" y="0"/>
                    </a:moveTo>
                    <a:lnTo>
                      <a:pt x="268" y="716"/>
                    </a:lnTo>
                    <a:lnTo>
                      <a:pt x="0" y="628"/>
                    </a:lnTo>
                    <a:lnTo>
                      <a:pt x="358" y="0"/>
                    </a:lnTo>
                  </a:path>
                </a:pathLst>
              </a:custGeom>
              <a:solidFill>
                <a:schemeClr val="tx1"/>
              </a:solidFill>
              <a:ln w="12700" cap="flat" cmpd="sng">
                <a:solidFill>
                  <a:srgbClr val="000000"/>
                </a:solidFill>
                <a:prstDash val="solid"/>
                <a:round/>
                <a:headEnd type="none" w="med" len="med"/>
                <a:tailEnd type="none" w="med" len="med"/>
              </a:ln>
            </p:spPr>
            <p:txBody>
              <a:bodyPr/>
              <a:lstStyle/>
              <a:p>
                <a:endParaRPr lang="zh-CN" altLang="en-US"/>
              </a:p>
            </p:txBody>
          </p:sp>
        </p:grpSp>
      </p:grpSp>
      <p:sp>
        <p:nvSpPr>
          <p:cNvPr id="384079" name="文本框 384078"/>
          <p:cNvSpPr txBox="1"/>
          <p:nvPr/>
        </p:nvSpPr>
        <p:spPr>
          <a:xfrm>
            <a:off x="1050925" y="4568825"/>
            <a:ext cx="695325" cy="396875"/>
          </a:xfrm>
          <a:prstGeom prst="rect">
            <a:avLst/>
          </a:prstGeom>
          <a:noFill/>
          <a:ln w="9525">
            <a:noFill/>
          </a:ln>
        </p:spPr>
        <p:txBody>
          <a:bodyPr wrap="none" anchor="t" anchorCtr="0">
            <a:spAutoFit/>
          </a:bodyPr>
          <a:lstStyle/>
          <a:p>
            <a:r>
              <a:rPr lang="zh-CN" altLang="en-US" b="1" dirty="0">
                <a:solidFill>
                  <a:srgbClr val="3333CC"/>
                </a:solidFill>
                <a:latin typeface="Times New Roman" panose="02020603050405020304" pitchFamily="18" charset="0"/>
                <a:ea typeface="宋体" panose="02010600030101010101" pitchFamily="2" charset="-122"/>
              </a:rPr>
              <a:t>常用</a:t>
            </a:r>
            <a:endParaRPr lang="zh-CN" altLang="en-US" b="1">
              <a:solidFill>
                <a:srgbClr val="3333CC"/>
              </a:solidFill>
              <a:latin typeface="Times New Roman" panose="02020603050405020304" pitchFamily="18" charset="0"/>
              <a:ea typeface="宋体" panose="02010600030101010101" pitchFamily="2" charset="-122"/>
            </a:endParaRPr>
          </a:p>
        </p:txBody>
      </p:sp>
      <p:sp>
        <p:nvSpPr>
          <p:cNvPr id="384083" name="文本框 384082"/>
          <p:cNvSpPr txBox="1"/>
          <p:nvPr/>
        </p:nvSpPr>
        <p:spPr>
          <a:xfrm>
            <a:off x="381000" y="4506913"/>
            <a:ext cx="488950" cy="457200"/>
          </a:xfrm>
          <a:prstGeom prst="rect">
            <a:avLst/>
          </a:prstGeom>
          <a:noFill/>
          <a:ln w="9525">
            <a:noFill/>
          </a:ln>
        </p:spPr>
        <p:txBody>
          <a:bodyPr wrap="none" anchor="t" anchorCtr="0">
            <a:spAutoFit/>
          </a:bodyPr>
          <a:lstStyle/>
          <a:p>
            <a:r>
              <a:rPr lang="en-US" altLang="zh-CN" sz="2400" b="1" i="1" dirty="0">
                <a:latin typeface="Times New Roman" panose="02020603050405020304" pitchFamily="18" charset="0"/>
                <a:ea typeface="宋体" panose="02010600030101010101" pitchFamily="2" charset="-122"/>
              </a:rPr>
              <a:t>10</a:t>
            </a:r>
            <a:endParaRPr lang="en-US" altLang="zh-CN" sz="2400" b="1" i="1">
              <a:latin typeface="Times New Roman" panose="02020603050405020304" pitchFamily="18" charset="0"/>
              <a:ea typeface="宋体" panose="02010600030101010101" pitchFamily="2" charset="-122"/>
            </a:endParaRPr>
          </a:p>
        </p:txBody>
      </p:sp>
      <p:grpSp>
        <p:nvGrpSpPr>
          <p:cNvPr id="384084" name="组合 384083"/>
          <p:cNvGrpSpPr/>
          <p:nvPr/>
        </p:nvGrpSpPr>
        <p:grpSpPr>
          <a:xfrm>
            <a:off x="1920875" y="4678363"/>
            <a:ext cx="488950" cy="457200"/>
            <a:chOff x="1210" y="3043"/>
            <a:chExt cx="308" cy="288"/>
          </a:xfrm>
        </p:grpSpPr>
        <p:sp>
          <p:nvSpPr>
            <p:cNvPr id="51280" name="任意多边形 384084"/>
            <p:cNvSpPr/>
            <p:nvPr/>
          </p:nvSpPr>
          <p:spPr>
            <a:xfrm>
              <a:off x="1249" y="3069"/>
              <a:ext cx="243" cy="243"/>
            </a:xfrm>
            <a:custGeom>
              <a:avLst/>
              <a:gdLst/>
              <a:ahLst/>
              <a:cxnLst/>
              <a:rect l="0" t="0" r="0" b="0"/>
              <a:pathLst>
                <a:path w="1700" h="1701">
                  <a:moveTo>
                    <a:pt x="1700" y="850"/>
                  </a:moveTo>
                  <a:lnTo>
                    <a:pt x="1585" y="426"/>
                  </a:lnTo>
                  <a:lnTo>
                    <a:pt x="1274" y="114"/>
                  </a:lnTo>
                  <a:lnTo>
                    <a:pt x="849" y="0"/>
                  </a:lnTo>
                  <a:lnTo>
                    <a:pt x="424" y="114"/>
                  </a:lnTo>
                  <a:lnTo>
                    <a:pt x="114" y="426"/>
                  </a:lnTo>
                  <a:lnTo>
                    <a:pt x="0" y="850"/>
                  </a:lnTo>
                  <a:lnTo>
                    <a:pt x="114" y="1275"/>
                  </a:lnTo>
                  <a:lnTo>
                    <a:pt x="424" y="1586"/>
                  </a:lnTo>
                  <a:lnTo>
                    <a:pt x="849" y="1701"/>
                  </a:lnTo>
                  <a:lnTo>
                    <a:pt x="1274" y="1586"/>
                  </a:lnTo>
                  <a:lnTo>
                    <a:pt x="1585" y="1275"/>
                  </a:lnTo>
                  <a:lnTo>
                    <a:pt x="1700" y="850"/>
                  </a:lnTo>
                </a:path>
              </a:pathLst>
            </a:custGeom>
            <a:noFill/>
            <a:ln w="12700" cap="flat" cmpd="sng">
              <a:solidFill>
                <a:srgbClr val="000000"/>
              </a:solidFill>
              <a:prstDash val="solid"/>
              <a:round/>
              <a:headEnd type="none" w="med" len="med"/>
              <a:tailEnd type="none" w="med" len="med"/>
            </a:ln>
          </p:spPr>
          <p:txBody>
            <a:bodyPr/>
            <a:lstStyle/>
            <a:p>
              <a:endParaRPr lang="zh-CN" altLang="en-US"/>
            </a:p>
          </p:txBody>
        </p:sp>
        <p:sp>
          <p:nvSpPr>
            <p:cNvPr id="51281" name="文本框 384085"/>
            <p:cNvSpPr txBox="1"/>
            <p:nvPr/>
          </p:nvSpPr>
          <p:spPr>
            <a:xfrm>
              <a:off x="1210" y="3043"/>
              <a:ext cx="308" cy="288"/>
            </a:xfrm>
            <a:prstGeom prst="rect">
              <a:avLst/>
            </a:prstGeom>
            <a:noFill/>
            <a:ln w="9525">
              <a:noFill/>
            </a:ln>
          </p:spPr>
          <p:txBody>
            <a:bodyPr wrap="none" anchor="t" anchorCtr="0">
              <a:spAutoFit/>
            </a:bodyPr>
            <a:lstStyle/>
            <a:p>
              <a:r>
                <a:rPr lang="en-US" altLang="zh-CN" sz="2400" b="1" i="1" dirty="0">
                  <a:latin typeface="Times New Roman" panose="02020603050405020304" pitchFamily="18" charset="0"/>
                  <a:ea typeface="宋体" panose="02010600030101010101" pitchFamily="2" charset="-122"/>
                </a:rPr>
                <a:t>10</a:t>
              </a:r>
              <a:endParaRPr lang="en-US" altLang="zh-CN" sz="2400" b="1" i="1">
                <a:latin typeface="Times New Roman" panose="02020603050405020304" pitchFamily="18" charset="0"/>
                <a:ea typeface="宋体" panose="02010600030101010101" pitchFamily="2" charset="-122"/>
              </a:endParaRPr>
            </a:p>
          </p:txBody>
        </p:sp>
      </p:grpSp>
      <p:sp>
        <p:nvSpPr>
          <p:cNvPr id="384087" name="文本框 384086"/>
          <p:cNvSpPr txBox="1"/>
          <p:nvPr/>
        </p:nvSpPr>
        <p:spPr>
          <a:xfrm>
            <a:off x="3095625" y="4619625"/>
            <a:ext cx="488950" cy="457200"/>
          </a:xfrm>
          <a:prstGeom prst="rect">
            <a:avLst/>
          </a:prstGeom>
          <a:noFill/>
          <a:ln w="9525">
            <a:noFill/>
          </a:ln>
        </p:spPr>
        <p:txBody>
          <a:bodyPr wrap="none" anchor="t" anchorCtr="0">
            <a:spAutoFit/>
          </a:bodyPr>
          <a:lstStyle/>
          <a:p>
            <a:r>
              <a:rPr lang="en-US" altLang="zh-CN" sz="2400" b="1" i="1" dirty="0">
                <a:latin typeface="Times New Roman" panose="02020603050405020304" pitchFamily="18" charset="0"/>
                <a:ea typeface="宋体" panose="02010600030101010101" pitchFamily="2" charset="-122"/>
              </a:rPr>
              <a:t>10</a:t>
            </a:r>
            <a:endParaRPr lang="en-US" altLang="zh-CN" sz="2400" b="1" i="1">
              <a:latin typeface="Times New Roman" panose="02020603050405020304" pitchFamily="18" charset="0"/>
              <a:ea typeface="宋体" panose="02010600030101010101" pitchFamily="2" charset="-122"/>
            </a:endParaRPr>
          </a:p>
        </p:txBody>
      </p:sp>
      <p:sp>
        <p:nvSpPr>
          <p:cNvPr id="384088" name="文本框 384087"/>
          <p:cNvSpPr txBox="1"/>
          <p:nvPr/>
        </p:nvSpPr>
        <p:spPr>
          <a:xfrm>
            <a:off x="5181600" y="4457700"/>
            <a:ext cx="488950" cy="457200"/>
          </a:xfrm>
          <a:prstGeom prst="rect">
            <a:avLst/>
          </a:prstGeom>
          <a:noFill/>
          <a:ln w="9525">
            <a:noFill/>
          </a:ln>
        </p:spPr>
        <p:txBody>
          <a:bodyPr wrap="none" anchor="t" anchorCtr="0">
            <a:spAutoFit/>
          </a:bodyPr>
          <a:lstStyle/>
          <a:p>
            <a:r>
              <a:rPr lang="en-US" altLang="zh-CN" sz="2400" b="1" i="1" dirty="0">
                <a:latin typeface="Times New Roman" panose="02020603050405020304" pitchFamily="18" charset="0"/>
                <a:ea typeface="宋体" panose="02010600030101010101" pitchFamily="2" charset="-122"/>
              </a:rPr>
              <a:t>10</a:t>
            </a:r>
            <a:endParaRPr lang="en-US" altLang="zh-CN" sz="2400" b="1" i="1">
              <a:latin typeface="Times New Roman" panose="02020603050405020304" pitchFamily="18" charset="0"/>
              <a:ea typeface="宋体" panose="02010600030101010101" pitchFamily="2" charset="-122"/>
            </a:endParaRPr>
          </a:p>
        </p:txBody>
      </p:sp>
      <p:sp>
        <p:nvSpPr>
          <p:cNvPr id="384089" name="文本框 384088"/>
          <p:cNvSpPr txBox="1"/>
          <p:nvPr/>
        </p:nvSpPr>
        <p:spPr>
          <a:xfrm>
            <a:off x="6858000" y="4419600"/>
            <a:ext cx="488950" cy="457200"/>
          </a:xfrm>
          <a:prstGeom prst="rect">
            <a:avLst/>
          </a:prstGeom>
          <a:noFill/>
          <a:ln w="9525">
            <a:noFill/>
          </a:ln>
        </p:spPr>
        <p:txBody>
          <a:bodyPr wrap="none" anchor="t" anchorCtr="0">
            <a:spAutoFit/>
          </a:bodyPr>
          <a:lstStyle/>
          <a:p>
            <a:r>
              <a:rPr lang="en-US" altLang="zh-CN" sz="2400" b="1" i="1" dirty="0">
                <a:latin typeface="Times New Roman" panose="02020603050405020304" pitchFamily="18" charset="0"/>
                <a:ea typeface="宋体" panose="02010600030101010101" pitchFamily="2" charset="-122"/>
              </a:rPr>
              <a:t>10</a:t>
            </a:r>
            <a:endParaRPr lang="en-US" altLang="zh-CN" sz="2400" b="1" i="1">
              <a:latin typeface="Times New Roman" panose="02020603050405020304" pitchFamily="18" charset="0"/>
              <a:ea typeface="宋体" panose="02010600030101010101" pitchFamily="2" charset="-122"/>
            </a:endParaRPr>
          </a:p>
        </p:txBody>
      </p:sp>
      <p:sp>
        <p:nvSpPr>
          <p:cNvPr id="51285" name="矩形 384089"/>
          <p:cNvSpPr/>
          <p:nvPr/>
        </p:nvSpPr>
        <p:spPr>
          <a:xfrm>
            <a:off x="762000" y="152400"/>
            <a:ext cx="7122368" cy="519113"/>
          </a:xfrm>
          <a:prstGeom prst="rect">
            <a:avLst/>
          </a:prstGeom>
          <a:gradFill rotWithShape="0">
            <a:gsLst>
              <a:gs pos="0">
                <a:srgbClr val="FF9933"/>
              </a:gs>
              <a:gs pos="50000">
                <a:schemeClr val="bg1"/>
              </a:gs>
              <a:gs pos="100000">
                <a:srgbClr val="FF9933"/>
              </a:gs>
            </a:gsLst>
            <a:lin ang="2700000" scaled="1"/>
            <a:tileRect/>
          </a:gradFill>
          <a:ln w="9525">
            <a:noFill/>
          </a:ln>
          <a:effectLst>
            <a:outerShdw sy="50000" kx="2453608" rotWithShape="0">
              <a:schemeClr val="bg2"/>
            </a:outerShdw>
          </a:effectLst>
        </p:spPr>
        <p:txBody>
          <a:bodyPr wrap="square" anchor="t" anchorCtr="0">
            <a:spAutoFit/>
          </a:bodyPr>
          <a:lstStyle/>
          <a:p>
            <a:r>
              <a:rPr lang="en-US" altLang="zh-CN" sz="2800" b="1" dirty="0">
                <a:solidFill>
                  <a:srgbClr val="990099"/>
                </a:solidFill>
                <a:latin typeface="黑体" panose="02010609060101010101" pitchFamily="2" charset="-122"/>
                <a:ea typeface="黑体" panose="02010609060101010101" pitchFamily="2" charset="-122"/>
              </a:rPr>
              <a:t>9.3 </a:t>
            </a:r>
            <a:r>
              <a:rPr lang="zh-CN" altLang="en-US" sz="2800" b="1" dirty="0">
                <a:solidFill>
                  <a:srgbClr val="990099"/>
                </a:solidFill>
                <a:latin typeface="黑体" panose="02010609060101010101" pitchFamily="2" charset="-122"/>
                <a:ea typeface="黑体" panose="02010609060101010101" pitchFamily="2" charset="-122"/>
              </a:rPr>
              <a:t>装配图中的零件序号、明细栏、标题栏</a:t>
            </a:r>
          </a:p>
        </p:txBody>
      </p:sp>
    </p:spTree>
    <p:extLst>
      <p:ext uri="{BB962C8B-B14F-4D97-AF65-F5344CB8AC3E}">
        <p14:creationId xmlns:p14="http://schemas.microsoft.com/office/powerpoint/2010/main" val="223536146"/>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4002"/>
                                        </p:tgtEl>
                                        <p:attrNameLst>
                                          <p:attrName>style.visibility</p:attrName>
                                        </p:attrNameLst>
                                      </p:cBhvr>
                                      <p:to>
                                        <p:strVal val="visible"/>
                                      </p:to>
                                    </p:set>
                                    <p:animEffect transition="in" filter="wipe(left)">
                                      <p:cBhvr>
                                        <p:cTn id="7" dur="500"/>
                                        <p:tgtEl>
                                          <p:spTgt spid="3840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4004"/>
                                        </p:tgtEl>
                                        <p:attrNameLst>
                                          <p:attrName>style.visibility</p:attrName>
                                        </p:attrNameLst>
                                      </p:cBhvr>
                                      <p:to>
                                        <p:strVal val="visible"/>
                                      </p:to>
                                    </p:set>
                                    <p:animEffect transition="in" filter="wipe(left)">
                                      <p:cBhvr>
                                        <p:cTn id="12" dur="500"/>
                                        <p:tgtEl>
                                          <p:spTgt spid="38400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4005"/>
                                        </p:tgtEl>
                                        <p:attrNameLst>
                                          <p:attrName>style.visibility</p:attrName>
                                        </p:attrNameLst>
                                      </p:cBhvr>
                                      <p:to>
                                        <p:strVal val="visible"/>
                                      </p:to>
                                    </p:set>
                                    <p:animEffect transition="in" filter="wipe(left)">
                                      <p:cBhvr>
                                        <p:cTn id="17" dur="500"/>
                                        <p:tgtEl>
                                          <p:spTgt spid="38400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84006"/>
                                        </p:tgtEl>
                                        <p:attrNameLst>
                                          <p:attrName>style.visibility</p:attrName>
                                        </p:attrNameLst>
                                      </p:cBhvr>
                                      <p:to>
                                        <p:strVal val="visible"/>
                                      </p:to>
                                    </p:set>
                                    <p:animEffect transition="in" filter="wipe(left)">
                                      <p:cBhvr>
                                        <p:cTn id="22" dur="500"/>
                                        <p:tgtEl>
                                          <p:spTgt spid="3840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84010"/>
                                        </p:tgtEl>
                                        <p:attrNameLst>
                                          <p:attrName>style.visibility</p:attrName>
                                        </p:attrNameLst>
                                      </p:cBhvr>
                                      <p:to>
                                        <p:strVal val="visible"/>
                                      </p:to>
                                    </p:set>
                                    <p:animEffect transition="in" filter="wipe(left)">
                                      <p:cBhvr>
                                        <p:cTn id="27" dur="500"/>
                                        <p:tgtEl>
                                          <p:spTgt spid="384010"/>
                                        </p:tgtEl>
                                      </p:cBhvr>
                                    </p:animEffect>
                                  </p:childTnLst>
                                </p:cTn>
                              </p:par>
                            </p:childTnLst>
                          </p:cTn>
                        </p:par>
                        <p:par>
                          <p:cTn id="28" fill="hold">
                            <p:stCondLst>
                              <p:cond delay="500"/>
                            </p:stCondLst>
                            <p:childTnLst>
                              <p:par>
                                <p:cTn id="29" presetID="12" presetClass="entr" presetSubtype="1" fill="hold" grpId="0" nodeType="afterEffect">
                                  <p:stCondLst>
                                    <p:cond delay="0"/>
                                  </p:stCondLst>
                                  <p:childTnLst>
                                    <p:set>
                                      <p:cBhvr>
                                        <p:cTn id="30" dur="1" fill="hold">
                                          <p:stCondLst>
                                            <p:cond delay="0"/>
                                          </p:stCondLst>
                                        </p:cTn>
                                        <p:tgtEl>
                                          <p:spTgt spid="384007"/>
                                        </p:tgtEl>
                                        <p:attrNameLst>
                                          <p:attrName>style.visibility</p:attrName>
                                        </p:attrNameLst>
                                      </p:cBhvr>
                                      <p:to>
                                        <p:strVal val="visible"/>
                                      </p:to>
                                    </p:set>
                                    <p:animEffect transition="in" filter="slide(fromTop)">
                                      <p:cBhvr>
                                        <p:cTn id="31" dur="500"/>
                                        <p:tgtEl>
                                          <p:spTgt spid="38400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84015"/>
                                        </p:tgtEl>
                                        <p:attrNameLst>
                                          <p:attrName>style.visibility</p:attrName>
                                        </p:attrNameLst>
                                      </p:cBhvr>
                                      <p:to>
                                        <p:strVal val="visible"/>
                                      </p:to>
                                    </p:set>
                                    <p:animEffect transition="in" filter="wipe(left)">
                                      <p:cBhvr>
                                        <p:cTn id="36" dur="500"/>
                                        <p:tgtEl>
                                          <p:spTgt spid="38401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384008"/>
                                        </p:tgtEl>
                                        <p:attrNameLst>
                                          <p:attrName>style.visibility</p:attrName>
                                        </p:attrNameLst>
                                      </p:cBhvr>
                                      <p:to>
                                        <p:strVal val="visible"/>
                                      </p:to>
                                    </p:set>
                                    <p:animEffect transition="in" filter="wipe(up)">
                                      <p:cBhvr>
                                        <p:cTn id="41" dur="500"/>
                                        <p:tgtEl>
                                          <p:spTgt spid="38400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384009"/>
                                        </p:tgtEl>
                                        <p:attrNameLst>
                                          <p:attrName>style.visibility</p:attrName>
                                        </p:attrNameLst>
                                      </p:cBhvr>
                                      <p:to>
                                        <p:strVal val="visible"/>
                                      </p:to>
                                    </p:set>
                                    <p:animEffect transition="in" filter="wipe(right)">
                                      <p:cBhvr>
                                        <p:cTn id="46" dur="500"/>
                                        <p:tgtEl>
                                          <p:spTgt spid="38400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384083"/>
                                        </p:tgtEl>
                                        <p:attrNameLst>
                                          <p:attrName>style.visibility</p:attrName>
                                        </p:attrNameLst>
                                      </p:cBhvr>
                                      <p:to>
                                        <p:strVal val="visible"/>
                                      </p:to>
                                    </p:set>
                                    <p:anim calcmode="lin" valueType="num">
                                      <p:cBhvr additive="base">
                                        <p:cTn id="51" dur="500" fill="hold"/>
                                        <p:tgtEl>
                                          <p:spTgt spid="384083"/>
                                        </p:tgtEl>
                                        <p:attrNameLst>
                                          <p:attrName>ppt_x</p:attrName>
                                        </p:attrNameLst>
                                      </p:cBhvr>
                                      <p:tavLst>
                                        <p:tav tm="0">
                                          <p:val>
                                            <p:strVal val="0-#ppt_w/2"/>
                                          </p:val>
                                        </p:tav>
                                        <p:tav tm="100000">
                                          <p:val>
                                            <p:strVal val="#ppt_x"/>
                                          </p:val>
                                        </p:tav>
                                      </p:tavLst>
                                    </p:anim>
                                    <p:anim calcmode="lin" valueType="num">
                                      <p:cBhvr additive="base">
                                        <p:cTn id="52" dur="500" fill="hold"/>
                                        <p:tgtEl>
                                          <p:spTgt spid="384083"/>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84019"/>
                                        </p:tgtEl>
                                        <p:attrNameLst>
                                          <p:attrName>style.visibility</p:attrName>
                                        </p:attrNameLst>
                                      </p:cBhvr>
                                      <p:to>
                                        <p:strVal val="visible"/>
                                      </p:to>
                                    </p:set>
                                    <p:animEffect transition="in" filter="wipe(left)">
                                      <p:cBhvr>
                                        <p:cTn id="57" dur="500"/>
                                        <p:tgtEl>
                                          <p:spTgt spid="38401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384024"/>
                                        </p:tgtEl>
                                        <p:attrNameLst>
                                          <p:attrName>style.visibility</p:attrName>
                                        </p:attrNameLst>
                                      </p:cBhvr>
                                      <p:to>
                                        <p:strVal val="visible"/>
                                      </p:to>
                                    </p:set>
                                    <p:animEffect transition="in" filter="wipe(up)">
                                      <p:cBhvr>
                                        <p:cTn id="62" dur="500"/>
                                        <p:tgtEl>
                                          <p:spTgt spid="38402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384017"/>
                                        </p:tgtEl>
                                        <p:attrNameLst>
                                          <p:attrName>style.visibility</p:attrName>
                                        </p:attrNameLst>
                                      </p:cBhvr>
                                      <p:to>
                                        <p:strVal val="visible"/>
                                      </p:to>
                                    </p:set>
                                    <p:animEffect transition="in" filter="wipe(up)">
                                      <p:cBhvr>
                                        <p:cTn id="67" dur="500"/>
                                        <p:tgtEl>
                                          <p:spTgt spid="3840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384084"/>
                                        </p:tgtEl>
                                        <p:attrNameLst>
                                          <p:attrName>style.visibility</p:attrName>
                                        </p:attrNameLst>
                                      </p:cBhvr>
                                      <p:to>
                                        <p:strVal val="visible"/>
                                      </p:to>
                                    </p:set>
                                    <p:animEffect transition="in" filter="wipe(left)">
                                      <p:cBhvr>
                                        <p:cTn id="72" dur="500"/>
                                        <p:tgtEl>
                                          <p:spTgt spid="38408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384025"/>
                                        </p:tgtEl>
                                        <p:attrNameLst>
                                          <p:attrName>style.visibility</p:attrName>
                                        </p:attrNameLst>
                                      </p:cBhvr>
                                      <p:to>
                                        <p:strVal val="visible"/>
                                      </p:to>
                                    </p:set>
                                    <p:animEffect transition="in" filter="wipe(up)">
                                      <p:cBhvr>
                                        <p:cTn id="77" dur="500"/>
                                        <p:tgtEl>
                                          <p:spTgt spid="38402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384030"/>
                                        </p:tgtEl>
                                        <p:attrNameLst>
                                          <p:attrName>style.visibility</p:attrName>
                                        </p:attrNameLst>
                                      </p:cBhvr>
                                      <p:to>
                                        <p:strVal val="visible"/>
                                      </p:to>
                                    </p:set>
                                    <p:animEffect transition="in" filter="wipe(up)">
                                      <p:cBhvr>
                                        <p:cTn id="82" dur="500"/>
                                        <p:tgtEl>
                                          <p:spTgt spid="38403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384016"/>
                                        </p:tgtEl>
                                        <p:attrNameLst>
                                          <p:attrName>style.visibility</p:attrName>
                                        </p:attrNameLst>
                                      </p:cBhvr>
                                      <p:to>
                                        <p:strVal val="visible"/>
                                      </p:to>
                                    </p:set>
                                    <p:animEffect transition="in" filter="wipe(up)">
                                      <p:cBhvr>
                                        <p:cTn id="87" dur="500"/>
                                        <p:tgtEl>
                                          <p:spTgt spid="384016"/>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8" fill="hold" grpId="0" nodeType="clickEffect">
                                  <p:stCondLst>
                                    <p:cond delay="0"/>
                                  </p:stCondLst>
                                  <p:childTnLst>
                                    <p:set>
                                      <p:cBhvr>
                                        <p:cTn id="91" dur="1" fill="hold">
                                          <p:stCondLst>
                                            <p:cond delay="0"/>
                                          </p:stCondLst>
                                        </p:cTn>
                                        <p:tgtEl>
                                          <p:spTgt spid="384087"/>
                                        </p:tgtEl>
                                        <p:attrNameLst>
                                          <p:attrName>style.visibility</p:attrName>
                                        </p:attrNameLst>
                                      </p:cBhvr>
                                      <p:to>
                                        <p:strVal val="visible"/>
                                      </p:to>
                                    </p:set>
                                    <p:anim calcmode="lin" valueType="num">
                                      <p:cBhvr additive="base">
                                        <p:cTn id="92" dur="500" fill="hold"/>
                                        <p:tgtEl>
                                          <p:spTgt spid="384087"/>
                                        </p:tgtEl>
                                        <p:attrNameLst>
                                          <p:attrName>ppt_x</p:attrName>
                                        </p:attrNameLst>
                                      </p:cBhvr>
                                      <p:tavLst>
                                        <p:tav tm="0">
                                          <p:val>
                                            <p:strVal val="0-#ppt_w/2"/>
                                          </p:val>
                                        </p:tav>
                                        <p:tav tm="100000">
                                          <p:val>
                                            <p:strVal val="#ppt_x"/>
                                          </p:val>
                                        </p:tav>
                                      </p:tavLst>
                                    </p:anim>
                                    <p:anim calcmode="lin" valueType="num">
                                      <p:cBhvr additive="base">
                                        <p:cTn id="93" dur="500" fill="hold"/>
                                        <p:tgtEl>
                                          <p:spTgt spid="384087"/>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12" presetClass="entr" presetSubtype="4" fill="hold" nodeType="clickEffect">
                                  <p:stCondLst>
                                    <p:cond delay="0"/>
                                  </p:stCondLst>
                                  <p:childTnLst>
                                    <p:set>
                                      <p:cBhvr>
                                        <p:cTn id="97" dur="1" fill="hold">
                                          <p:stCondLst>
                                            <p:cond delay="0"/>
                                          </p:stCondLst>
                                        </p:cTn>
                                        <p:tgtEl>
                                          <p:spTgt spid="384040"/>
                                        </p:tgtEl>
                                        <p:attrNameLst>
                                          <p:attrName>style.visibility</p:attrName>
                                        </p:attrNameLst>
                                      </p:cBhvr>
                                      <p:to>
                                        <p:strVal val="visible"/>
                                      </p:to>
                                    </p:set>
                                    <p:animEffect transition="in" filter="slide(fromBottom)">
                                      <p:cBhvr>
                                        <p:cTn id="98" dur="500"/>
                                        <p:tgtEl>
                                          <p:spTgt spid="384040"/>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nodeType="clickEffect">
                                  <p:stCondLst>
                                    <p:cond delay="0"/>
                                  </p:stCondLst>
                                  <p:childTnLst>
                                    <p:set>
                                      <p:cBhvr>
                                        <p:cTn id="102" dur="1" fill="hold">
                                          <p:stCondLst>
                                            <p:cond delay="0"/>
                                          </p:stCondLst>
                                        </p:cTn>
                                        <p:tgtEl>
                                          <p:spTgt spid="384074"/>
                                        </p:tgtEl>
                                        <p:attrNameLst>
                                          <p:attrName>style.visibility</p:attrName>
                                        </p:attrNameLst>
                                      </p:cBhvr>
                                      <p:to>
                                        <p:strVal val="visible"/>
                                      </p:to>
                                    </p:set>
                                    <p:animEffect transition="in" filter="wipe(down)">
                                      <p:cBhvr>
                                        <p:cTn id="103" dur="500"/>
                                        <p:tgtEl>
                                          <p:spTgt spid="384074"/>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2" fill="hold" nodeType="clickEffect">
                                  <p:stCondLst>
                                    <p:cond delay="0"/>
                                  </p:stCondLst>
                                  <p:childTnLst>
                                    <p:set>
                                      <p:cBhvr>
                                        <p:cTn id="107" dur="1" fill="hold">
                                          <p:stCondLst>
                                            <p:cond delay="0"/>
                                          </p:stCondLst>
                                        </p:cTn>
                                        <p:tgtEl>
                                          <p:spTgt spid="384018"/>
                                        </p:tgtEl>
                                        <p:attrNameLst>
                                          <p:attrName>style.visibility</p:attrName>
                                        </p:attrNameLst>
                                      </p:cBhvr>
                                      <p:to>
                                        <p:strVal val="visible"/>
                                      </p:to>
                                    </p:set>
                                    <p:animEffect transition="in" filter="wipe(right)">
                                      <p:cBhvr>
                                        <p:cTn id="108" dur="500"/>
                                        <p:tgtEl>
                                          <p:spTgt spid="384018"/>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8" fill="hold" grpId="0" nodeType="clickEffect">
                                  <p:stCondLst>
                                    <p:cond delay="0"/>
                                  </p:stCondLst>
                                  <p:childTnLst>
                                    <p:set>
                                      <p:cBhvr>
                                        <p:cTn id="112" dur="1" fill="hold">
                                          <p:stCondLst>
                                            <p:cond delay="0"/>
                                          </p:stCondLst>
                                        </p:cTn>
                                        <p:tgtEl>
                                          <p:spTgt spid="384088"/>
                                        </p:tgtEl>
                                        <p:attrNameLst>
                                          <p:attrName>style.visibility</p:attrName>
                                        </p:attrNameLst>
                                      </p:cBhvr>
                                      <p:to>
                                        <p:strVal val="visible"/>
                                      </p:to>
                                    </p:set>
                                    <p:anim calcmode="lin" valueType="num">
                                      <p:cBhvr additive="base">
                                        <p:cTn id="113" dur="500" fill="hold"/>
                                        <p:tgtEl>
                                          <p:spTgt spid="384088"/>
                                        </p:tgtEl>
                                        <p:attrNameLst>
                                          <p:attrName>ppt_x</p:attrName>
                                        </p:attrNameLst>
                                      </p:cBhvr>
                                      <p:tavLst>
                                        <p:tav tm="0">
                                          <p:val>
                                            <p:strVal val="0-#ppt_w/2"/>
                                          </p:val>
                                        </p:tav>
                                        <p:tav tm="100000">
                                          <p:val>
                                            <p:strVal val="#ppt_x"/>
                                          </p:val>
                                        </p:tav>
                                      </p:tavLst>
                                    </p:anim>
                                    <p:anim calcmode="lin" valueType="num">
                                      <p:cBhvr additive="base">
                                        <p:cTn id="114" dur="500" fill="hold"/>
                                        <p:tgtEl>
                                          <p:spTgt spid="384088"/>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384035"/>
                                        </p:tgtEl>
                                        <p:attrNameLst>
                                          <p:attrName>style.visibility</p:attrName>
                                        </p:attrNameLst>
                                      </p:cBhvr>
                                      <p:to>
                                        <p:strVal val="visible"/>
                                      </p:to>
                                    </p:set>
                                    <p:animEffect transition="in" filter="wipe(left)">
                                      <p:cBhvr>
                                        <p:cTn id="119" dur="500"/>
                                        <p:tgtEl>
                                          <p:spTgt spid="384035"/>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nodeType="clickEffect">
                                  <p:stCondLst>
                                    <p:cond delay="0"/>
                                  </p:stCondLst>
                                  <p:childTnLst>
                                    <p:set>
                                      <p:cBhvr>
                                        <p:cTn id="123" dur="1" fill="hold">
                                          <p:stCondLst>
                                            <p:cond delay="0"/>
                                          </p:stCondLst>
                                        </p:cTn>
                                        <p:tgtEl>
                                          <p:spTgt spid="384034"/>
                                        </p:tgtEl>
                                        <p:attrNameLst>
                                          <p:attrName>style.visibility</p:attrName>
                                        </p:attrNameLst>
                                      </p:cBhvr>
                                      <p:to>
                                        <p:strVal val="visible"/>
                                      </p:to>
                                    </p:set>
                                    <p:animEffect transition="in" filter="wipe(up)">
                                      <p:cBhvr>
                                        <p:cTn id="124" dur="500"/>
                                        <p:tgtEl>
                                          <p:spTgt spid="384034"/>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nodeType="clickEffect">
                                  <p:stCondLst>
                                    <p:cond delay="0"/>
                                  </p:stCondLst>
                                  <p:childTnLst>
                                    <p:set>
                                      <p:cBhvr>
                                        <p:cTn id="128" dur="1" fill="hold">
                                          <p:stCondLst>
                                            <p:cond delay="0"/>
                                          </p:stCondLst>
                                        </p:cTn>
                                        <p:tgtEl>
                                          <p:spTgt spid="384033"/>
                                        </p:tgtEl>
                                        <p:attrNameLst>
                                          <p:attrName>style.visibility</p:attrName>
                                        </p:attrNameLst>
                                      </p:cBhvr>
                                      <p:to>
                                        <p:strVal val="visible"/>
                                      </p:to>
                                    </p:set>
                                    <p:animEffect transition="in" filter="wipe(up)">
                                      <p:cBhvr>
                                        <p:cTn id="129" dur="500"/>
                                        <p:tgtEl>
                                          <p:spTgt spid="384033"/>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nodeType="clickEffect">
                                  <p:stCondLst>
                                    <p:cond delay="0"/>
                                  </p:stCondLst>
                                  <p:childTnLst>
                                    <p:set>
                                      <p:cBhvr>
                                        <p:cTn id="133" dur="1" fill="hold">
                                          <p:stCondLst>
                                            <p:cond delay="0"/>
                                          </p:stCondLst>
                                        </p:cTn>
                                        <p:tgtEl>
                                          <p:spTgt spid="384031"/>
                                        </p:tgtEl>
                                        <p:attrNameLst>
                                          <p:attrName>style.visibility</p:attrName>
                                        </p:attrNameLst>
                                      </p:cBhvr>
                                      <p:to>
                                        <p:strVal val="visible"/>
                                      </p:to>
                                    </p:set>
                                    <p:animEffect transition="in" filter="wipe(up)">
                                      <p:cBhvr>
                                        <p:cTn id="134" dur="500"/>
                                        <p:tgtEl>
                                          <p:spTgt spid="384031"/>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2" fill="hold" nodeType="clickEffect">
                                  <p:stCondLst>
                                    <p:cond delay="0"/>
                                  </p:stCondLst>
                                  <p:childTnLst>
                                    <p:set>
                                      <p:cBhvr>
                                        <p:cTn id="138" dur="1" fill="hold">
                                          <p:stCondLst>
                                            <p:cond delay="0"/>
                                          </p:stCondLst>
                                        </p:cTn>
                                        <p:tgtEl>
                                          <p:spTgt spid="384032"/>
                                        </p:tgtEl>
                                        <p:attrNameLst>
                                          <p:attrName>style.visibility</p:attrName>
                                        </p:attrNameLst>
                                      </p:cBhvr>
                                      <p:to>
                                        <p:strVal val="visible"/>
                                      </p:to>
                                    </p:set>
                                    <p:animEffect transition="in" filter="wipe(right)">
                                      <p:cBhvr>
                                        <p:cTn id="139" dur="500"/>
                                        <p:tgtEl>
                                          <p:spTgt spid="384032"/>
                                        </p:tgtEl>
                                      </p:cBhvr>
                                    </p:animEffect>
                                  </p:childTnLst>
                                </p:cTn>
                              </p:par>
                            </p:childTnLst>
                          </p:cTn>
                        </p:par>
                      </p:childTnLst>
                    </p:cTn>
                  </p:par>
                  <p:par>
                    <p:cTn id="140" fill="hold">
                      <p:stCondLst>
                        <p:cond delay="indefinite"/>
                      </p:stCondLst>
                      <p:childTnLst>
                        <p:par>
                          <p:cTn id="141" fill="hold">
                            <p:stCondLst>
                              <p:cond delay="0"/>
                            </p:stCondLst>
                            <p:childTnLst>
                              <p:par>
                                <p:cTn id="142" presetID="2" presetClass="entr" presetSubtype="8" fill="hold" grpId="0" nodeType="clickEffect">
                                  <p:stCondLst>
                                    <p:cond delay="0"/>
                                  </p:stCondLst>
                                  <p:childTnLst>
                                    <p:set>
                                      <p:cBhvr>
                                        <p:cTn id="143" dur="1" fill="hold">
                                          <p:stCondLst>
                                            <p:cond delay="0"/>
                                          </p:stCondLst>
                                        </p:cTn>
                                        <p:tgtEl>
                                          <p:spTgt spid="384089"/>
                                        </p:tgtEl>
                                        <p:attrNameLst>
                                          <p:attrName>style.visibility</p:attrName>
                                        </p:attrNameLst>
                                      </p:cBhvr>
                                      <p:to>
                                        <p:strVal val="visible"/>
                                      </p:to>
                                    </p:set>
                                    <p:anim calcmode="lin" valueType="num">
                                      <p:cBhvr additive="base">
                                        <p:cTn id="144" dur="500" fill="hold"/>
                                        <p:tgtEl>
                                          <p:spTgt spid="384089"/>
                                        </p:tgtEl>
                                        <p:attrNameLst>
                                          <p:attrName>ppt_x</p:attrName>
                                        </p:attrNameLst>
                                      </p:cBhvr>
                                      <p:tavLst>
                                        <p:tav tm="0">
                                          <p:val>
                                            <p:strVal val="0-#ppt_w/2"/>
                                          </p:val>
                                        </p:tav>
                                        <p:tav tm="100000">
                                          <p:val>
                                            <p:strVal val="#ppt_x"/>
                                          </p:val>
                                        </p:tav>
                                      </p:tavLst>
                                    </p:anim>
                                    <p:anim calcmode="lin" valueType="num">
                                      <p:cBhvr additive="base">
                                        <p:cTn id="145" dur="500" fill="hold"/>
                                        <p:tgtEl>
                                          <p:spTgt spid="384089"/>
                                        </p:tgtEl>
                                        <p:attrNameLst>
                                          <p:attrName>ppt_y</p:attrName>
                                        </p:attrNameLst>
                                      </p:cBhvr>
                                      <p:tavLst>
                                        <p:tav tm="0">
                                          <p:val>
                                            <p:strVal val="#ppt_y"/>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3" presetClass="entr" presetSubtype="10" fill="hold" grpId="0" nodeType="clickEffect">
                                  <p:stCondLst>
                                    <p:cond delay="0"/>
                                  </p:stCondLst>
                                  <p:childTnLst>
                                    <p:set>
                                      <p:cBhvr>
                                        <p:cTn id="149" dur="1" fill="hold">
                                          <p:stCondLst>
                                            <p:cond delay="0"/>
                                          </p:stCondLst>
                                        </p:cTn>
                                        <p:tgtEl>
                                          <p:spTgt spid="384079"/>
                                        </p:tgtEl>
                                        <p:attrNameLst>
                                          <p:attrName>style.visibility</p:attrName>
                                        </p:attrNameLst>
                                      </p:cBhvr>
                                      <p:to>
                                        <p:strVal val="visible"/>
                                      </p:to>
                                    </p:set>
                                    <p:animEffect transition="in" filter="blinds(horizontal)">
                                      <p:cBhvr>
                                        <p:cTn id="150" dur="500"/>
                                        <p:tgtEl>
                                          <p:spTgt spid="384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2" grpId="0"/>
      <p:bldP spid="384004" grpId="0"/>
      <p:bldP spid="384005" grpId="0"/>
      <p:bldP spid="384006" grpId="0"/>
      <p:bldP spid="384007" grpId="0" animBg="1"/>
      <p:bldP spid="384079" grpId="0"/>
      <p:bldP spid="384083" grpId="0"/>
      <p:bldP spid="384087" grpId="0"/>
      <p:bldP spid="384088" grpId="0"/>
      <p:bldP spid="3840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文本框 385025"/>
          <p:cNvSpPr txBox="1"/>
          <p:nvPr/>
        </p:nvSpPr>
        <p:spPr>
          <a:xfrm>
            <a:off x="100620" y="573157"/>
            <a:ext cx="3906839" cy="707886"/>
          </a:xfrm>
          <a:prstGeom prst="rect">
            <a:avLst/>
          </a:prstGeom>
          <a:noFill/>
          <a:ln w="9525">
            <a:noFill/>
          </a:ln>
        </p:spPr>
        <p:txBody>
          <a:bodyPr wrap="square" anchor="t" anchorCtr="0">
            <a:spAutoFit/>
          </a:bodyPr>
          <a:lstStyle/>
          <a:p>
            <a:r>
              <a:rPr lang="zh-CN" altLang="en-US" b="1" dirty="0">
                <a:solidFill>
                  <a:schemeClr val="accent2"/>
                </a:solidFill>
                <a:latin typeface="等线" panose="02010600030101010101" pitchFamily="2" charset="-122"/>
                <a:ea typeface="等线" panose="02010600030101010101" pitchFamily="2" charset="-122"/>
              </a:rPr>
              <a:t>（</a:t>
            </a:r>
            <a:r>
              <a:rPr lang="en-US" altLang="zh-CN" b="1" dirty="0">
                <a:solidFill>
                  <a:schemeClr val="accent2"/>
                </a:solidFill>
                <a:latin typeface="等线" panose="02010600030101010101" pitchFamily="2" charset="-122"/>
                <a:ea typeface="等线" panose="02010600030101010101" pitchFamily="2" charset="-122"/>
              </a:rPr>
              <a:t>2</a:t>
            </a:r>
            <a:r>
              <a:rPr lang="zh-CN" altLang="en-US" b="1" dirty="0">
                <a:solidFill>
                  <a:schemeClr val="accent2"/>
                </a:solidFill>
                <a:latin typeface="等线" panose="02010600030101010101" pitchFamily="2" charset="-122"/>
                <a:ea typeface="等线" panose="02010600030101010101" pitchFamily="2" charset="-122"/>
              </a:rPr>
              <a:t>）一组紧固件（如螺柱、螺母、垫圈等）可以采用公共指引线。</a:t>
            </a:r>
          </a:p>
        </p:txBody>
      </p:sp>
      <p:sp>
        <p:nvSpPr>
          <p:cNvPr id="385027" name="文本框 385026"/>
          <p:cNvSpPr txBox="1"/>
          <p:nvPr/>
        </p:nvSpPr>
        <p:spPr>
          <a:xfrm>
            <a:off x="222537" y="1598647"/>
            <a:ext cx="3939888" cy="701675"/>
          </a:xfrm>
          <a:prstGeom prst="rect">
            <a:avLst/>
          </a:prstGeom>
          <a:noFill/>
          <a:ln w="9525">
            <a:noFill/>
          </a:ln>
        </p:spPr>
        <p:txBody>
          <a:bodyPr wrap="square" anchor="t" anchorCtr="0">
            <a:spAutoFit/>
          </a:bodyPr>
          <a:lstStyle/>
          <a:p>
            <a:r>
              <a:rPr lang="zh-CN" altLang="en-US" dirty="0">
                <a:solidFill>
                  <a:srgbClr val="FF0000"/>
                </a:solidFill>
                <a:latin typeface="隶书" panose="02010509060101010101" pitchFamily="49" charset="-122"/>
                <a:ea typeface="隶书" panose="02010509060101010101" pitchFamily="49" charset="-122"/>
              </a:rPr>
              <a:t>组件：</a:t>
            </a:r>
            <a:r>
              <a:rPr lang="zh-CN" altLang="en-US" dirty="0">
                <a:latin typeface="隶书" panose="02010509060101010101" pitchFamily="49" charset="-122"/>
                <a:ea typeface="隶书" panose="02010509060101010101" pitchFamily="49" charset="-122"/>
              </a:rPr>
              <a:t>（如油杯、电机、滚动</a:t>
            </a:r>
          </a:p>
          <a:p>
            <a:r>
              <a:rPr lang="zh-CN" altLang="en-US" dirty="0">
                <a:latin typeface="隶书" panose="02010509060101010101" pitchFamily="49" charset="-122"/>
                <a:ea typeface="隶书" panose="02010509060101010101" pitchFamily="49" charset="-122"/>
              </a:rPr>
              <a:t>轴承等），只编写一个零件序号。</a:t>
            </a:r>
          </a:p>
        </p:txBody>
      </p:sp>
      <p:grpSp>
        <p:nvGrpSpPr>
          <p:cNvPr id="385031" name="组合 385030"/>
          <p:cNvGrpSpPr>
            <a:grpSpLocks noChangeAspect="1"/>
          </p:cNvGrpSpPr>
          <p:nvPr/>
        </p:nvGrpSpPr>
        <p:grpSpPr>
          <a:xfrm>
            <a:off x="304800" y="3914775"/>
            <a:ext cx="1244600" cy="1800225"/>
            <a:chOff x="2693" y="1088"/>
            <a:chExt cx="1153" cy="1667"/>
          </a:xfrm>
        </p:grpSpPr>
        <p:sp>
          <p:nvSpPr>
            <p:cNvPr id="52231" name="直接连接符 385031"/>
            <p:cNvSpPr>
              <a:spLocks noChangeAspect="1"/>
            </p:cNvSpPr>
            <p:nvPr/>
          </p:nvSpPr>
          <p:spPr>
            <a:xfrm>
              <a:off x="2711" y="2429"/>
              <a:ext cx="1135" cy="1"/>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grpSp>
          <p:nvGrpSpPr>
            <p:cNvPr id="52232" name="组合 385032"/>
            <p:cNvGrpSpPr>
              <a:grpSpLocks noChangeAspect="1"/>
            </p:cNvGrpSpPr>
            <p:nvPr/>
          </p:nvGrpSpPr>
          <p:grpSpPr>
            <a:xfrm>
              <a:off x="2907" y="2434"/>
              <a:ext cx="703" cy="248"/>
              <a:chOff x="2428" y="2046"/>
              <a:chExt cx="617" cy="218"/>
            </a:xfrm>
          </p:grpSpPr>
          <p:sp>
            <p:nvSpPr>
              <p:cNvPr id="52233" name="任意多边形 385033"/>
              <p:cNvSpPr>
                <a:spLocks noChangeAspect="1"/>
              </p:cNvSpPr>
              <p:nvPr/>
            </p:nvSpPr>
            <p:spPr>
              <a:xfrm>
                <a:off x="2433" y="2243"/>
                <a:ext cx="153" cy="20"/>
              </a:xfrm>
              <a:custGeom>
                <a:avLst/>
                <a:gdLst/>
                <a:ahLst/>
                <a:cxnLst/>
                <a:rect l="0" t="0" r="0" b="0"/>
                <a:pathLst>
                  <a:path w="1070" h="143">
                    <a:moveTo>
                      <a:pt x="0" y="0"/>
                    </a:moveTo>
                    <a:lnTo>
                      <a:pt x="29" y="16"/>
                    </a:lnTo>
                    <a:lnTo>
                      <a:pt x="58" y="31"/>
                    </a:lnTo>
                    <a:lnTo>
                      <a:pt x="88" y="45"/>
                    </a:lnTo>
                    <a:lnTo>
                      <a:pt x="118" y="59"/>
                    </a:lnTo>
                    <a:lnTo>
                      <a:pt x="149" y="71"/>
                    </a:lnTo>
                    <a:lnTo>
                      <a:pt x="179" y="83"/>
                    </a:lnTo>
                    <a:lnTo>
                      <a:pt x="211" y="93"/>
                    </a:lnTo>
                    <a:lnTo>
                      <a:pt x="242" y="102"/>
                    </a:lnTo>
                    <a:lnTo>
                      <a:pt x="274" y="112"/>
                    </a:lnTo>
                    <a:lnTo>
                      <a:pt x="307" y="119"/>
                    </a:lnTo>
                    <a:lnTo>
                      <a:pt x="338" y="126"/>
                    </a:lnTo>
                    <a:lnTo>
                      <a:pt x="371" y="130"/>
                    </a:lnTo>
                    <a:lnTo>
                      <a:pt x="403" y="135"/>
                    </a:lnTo>
                    <a:lnTo>
                      <a:pt x="436" y="139"/>
                    </a:lnTo>
                    <a:lnTo>
                      <a:pt x="469" y="142"/>
                    </a:lnTo>
                    <a:lnTo>
                      <a:pt x="503" y="143"/>
                    </a:lnTo>
                    <a:lnTo>
                      <a:pt x="535" y="143"/>
                    </a:lnTo>
                    <a:lnTo>
                      <a:pt x="568" y="143"/>
                    </a:lnTo>
                    <a:lnTo>
                      <a:pt x="601" y="142"/>
                    </a:lnTo>
                    <a:lnTo>
                      <a:pt x="634" y="139"/>
                    </a:lnTo>
                    <a:lnTo>
                      <a:pt x="667" y="135"/>
                    </a:lnTo>
                    <a:lnTo>
                      <a:pt x="700" y="130"/>
                    </a:lnTo>
                    <a:lnTo>
                      <a:pt x="731" y="126"/>
                    </a:lnTo>
                    <a:lnTo>
                      <a:pt x="764" y="119"/>
                    </a:lnTo>
                    <a:lnTo>
                      <a:pt x="797" y="112"/>
                    </a:lnTo>
                    <a:lnTo>
                      <a:pt x="828" y="102"/>
                    </a:lnTo>
                    <a:lnTo>
                      <a:pt x="860" y="93"/>
                    </a:lnTo>
                    <a:lnTo>
                      <a:pt x="891" y="83"/>
                    </a:lnTo>
                    <a:lnTo>
                      <a:pt x="921" y="71"/>
                    </a:lnTo>
                    <a:lnTo>
                      <a:pt x="952" y="59"/>
                    </a:lnTo>
                    <a:lnTo>
                      <a:pt x="982" y="45"/>
                    </a:lnTo>
                    <a:lnTo>
                      <a:pt x="1012" y="31"/>
                    </a:lnTo>
                    <a:lnTo>
                      <a:pt x="1042" y="16"/>
                    </a:lnTo>
                    <a:lnTo>
                      <a:pt x="1070" y="0"/>
                    </a:lnTo>
                  </a:path>
                </a:pathLst>
              </a:custGeom>
              <a:noFill/>
              <a:ln w="28575" cap="flat" cmpd="sng">
                <a:solidFill>
                  <a:srgbClr val="FF0000"/>
                </a:solidFill>
                <a:prstDash val="solid"/>
                <a:round/>
                <a:headEnd type="none" w="med" len="med"/>
                <a:tailEnd type="none" w="med" len="med"/>
              </a:ln>
            </p:spPr>
            <p:txBody>
              <a:bodyPr/>
              <a:lstStyle/>
              <a:p>
                <a:endParaRPr lang="zh-CN" altLang="en-US"/>
              </a:p>
            </p:txBody>
          </p:sp>
          <p:sp>
            <p:nvSpPr>
              <p:cNvPr id="52234" name="直接连接符 385034"/>
              <p:cNvSpPr>
                <a:spLocks noChangeAspect="1"/>
              </p:cNvSpPr>
              <p:nvPr/>
            </p:nvSpPr>
            <p:spPr>
              <a:xfrm>
                <a:off x="2428" y="2046"/>
                <a:ext cx="1" cy="19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35" name="任意多边形 385035"/>
              <p:cNvSpPr>
                <a:spLocks noChangeAspect="1"/>
              </p:cNvSpPr>
              <p:nvPr/>
            </p:nvSpPr>
            <p:spPr>
              <a:xfrm>
                <a:off x="2586" y="2243"/>
                <a:ext cx="305" cy="20"/>
              </a:xfrm>
              <a:custGeom>
                <a:avLst/>
                <a:gdLst/>
                <a:ahLst/>
                <a:cxnLst/>
                <a:rect l="0" t="0" r="0" b="0"/>
                <a:pathLst>
                  <a:path w="2140" h="143">
                    <a:moveTo>
                      <a:pt x="0" y="0"/>
                    </a:moveTo>
                    <a:lnTo>
                      <a:pt x="61" y="16"/>
                    </a:lnTo>
                    <a:lnTo>
                      <a:pt x="123" y="31"/>
                    </a:lnTo>
                    <a:lnTo>
                      <a:pt x="185" y="46"/>
                    </a:lnTo>
                    <a:lnTo>
                      <a:pt x="248" y="59"/>
                    </a:lnTo>
                    <a:lnTo>
                      <a:pt x="310" y="72"/>
                    </a:lnTo>
                    <a:lnTo>
                      <a:pt x="373" y="84"/>
                    </a:lnTo>
                    <a:lnTo>
                      <a:pt x="436" y="94"/>
                    </a:lnTo>
                    <a:lnTo>
                      <a:pt x="499" y="104"/>
                    </a:lnTo>
                    <a:lnTo>
                      <a:pt x="562" y="112"/>
                    </a:lnTo>
                    <a:lnTo>
                      <a:pt x="625" y="119"/>
                    </a:lnTo>
                    <a:lnTo>
                      <a:pt x="688" y="126"/>
                    </a:lnTo>
                    <a:lnTo>
                      <a:pt x="752" y="132"/>
                    </a:lnTo>
                    <a:lnTo>
                      <a:pt x="815" y="135"/>
                    </a:lnTo>
                    <a:lnTo>
                      <a:pt x="879" y="139"/>
                    </a:lnTo>
                    <a:lnTo>
                      <a:pt x="942" y="142"/>
                    </a:lnTo>
                    <a:lnTo>
                      <a:pt x="1006" y="143"/>
                    </a:lnTo>
                    <a:lnTo>
                      <a:pt x="1071" y="143"/>
                    </a:lnTo>
                    <a:lnTo>
                      <a:pt x="1134" y="143"/>
                    </a:lnTo>
                    <a:lnTo>
                      <a:pt x="1198" y="142"/>
                    </a:lnTo>
                    <a:lnTo>
                      <a:pt x="1261" y="139"/>
                    </a:lnTo>
                    <a:lnTo>
                      <a:pt x="1325" y="135"/>
                    </a:lnTo>
                    <a:lnTo>
                      <a:pt x="1388" y="132"/>
                    </a:lnTo>
                    <a:lnTo>
                      <a:pt x="1452" y="126"/>
                    </a:lnTo>
                    <a:lnTo>
                      <a:pt x="1515" y="119"/>
                    </a:lnTo>
                    <a:lnTo>
                      <a:pt x="1578" y="112"/>
                    </a:lnTo>
                    <a:lnTo>
                      <a:pt x="1641" y="104"/>
                    </a:lnTo>
                    <a:lnTo>
                      <a:pt x="1704" y="94"/>
                    </a:lnTo>
                    <a:lnTo>
                      <a:pt x="1767" y="84"/>
                    </a:lnTo>
                    <a:lnTo>
                      <a:pt x="1830" y="72"/>
                    </a:lnTo>
                    <a:lnTo>
                      <a:pt x="1892" y="59"/>
                    </a:lnTo>
                    <a:lnTo>
                      <a:pt x="1955" y="46"/>
                    </a:lnTo>
                    <a:lnTo>
                      <a:pt x="2017" y="31"/>
                    </a:lnTo>
                    <a:lnTo>
                      <a:pt x="2079" y="16"/>
                    </a:lnTo>
                    <a:lnTo>
                      <a:pt x="2140" y="0"/>
                    </a:lnTo>
                  </a:path>
                </a:pathLst>
              </a:custGeom>
              <a:noFill/>
              <a:ln w="28575" cap="flat" cmpd="sng">
                <a:solidFill>
                  <a:srgbClr val="FF0000"/>
                </a:solidFill>
                <a:prstDash val="solid"/>
                <a:round/>
                <a:headEnd type="none" w="med" len="med"/>
                <a:tailEnd type="none" w="med" len="med"/>
              </a:ln>
            </p:spPr>
            <p:txBody>
              <a:bodyPr/>
              <a:lstStyle/>
              <a:p>
                <a:endParaRPr lang="zh-CN" altLang="en-US"/>
              </a:p>
            </p:txBody>
          </p:sp>
          <p:sp>
            <p:nvSpPr>
              <p:cNvPr id="52236" name="直接连接符 385036"/>
              <p:cNvSpPr>
                <a:spLocks noChangeAspect="1"/>
              </p:cNvSpPr>
              <p:nvPr/>
            </p:nvSpPr>
            <p:spPr>
              <a:xfrm flipH="1">
                <a:off x="2509" y="2263"/>
                <a:ext cx="459" cy="1"/>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37" name="直接连接符 385037"/>
              <p:cNvSpPr>
                <a:spLocks noChangeAspect="1"/>
              </p:cNvSpPr>
              <p:nvPr/>
            </p:nvSpPr>
            <p:spPr>
              <a:xfrm flipV="1">
                <a:off x="2586" y="2046"/>
                <a:ext cx="1" cy="19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38" name="直接连接符 385038"/>
              <p:cNvSpPr>
                <a:spLocks noChangeAspect="1"/>
              </p:cNvSpPr>
              <p:nvPr/>
            </p:nvSpPr>
            <p:spPr>
              <a:xfrm flipV="1">
                <a:off x="2586" y="2206"/>
                <a:ext cx="1" cy="3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39" name="直接连接符 385039"/>
              <p:cNvSpPr>
                <a:spLocks noChangeAspect="1"/>
              </p:cNvSpPr>
              <p:nvPr/>
            </p:nvSpPr>
            <p:spPr>
              <a:xfrm>
                <a:off x="3044" y="2046"/>
                <a:ext cx="1" cy="19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40" name="直接连接符 385040"/>
              <p:cNvSpPr>
                <a:spLocks noChangeAspect="1"/>
              </p:cNvSpPr>
              <p:nvPr/>
            </p:nvSpPr>
            <p:spPr>
              <a:xfrm flipV="1">
                <a:off x="2891" y="2046"/>
                <a:ext cx="1" cy="19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41" name="任意多边形 385041"/>
              <p:cNvSpPr>
                <a:spLocks noChangeAspect="1"/>
              </p:cNvSpPr>
              <p:nvPr/>
            </p:nvSpPr>
            <p:spPr>
              <a:xfrm>
                <a:off x="2891" y="2243"/>
                <a:ext cx="153" cy="20"/>
              </a:xfrm>
              <a:custGeom>
                <a:avLst/>
                <a:gdLst/>
                <a:ahLst/>
                <a:cxnLst/>
                <a:rect l="0" t="0" r="0" b="0"/>
                <a:pathLst>
                  <a:path w="1070" h="143">
                    <a:moveTo>
                      <a:pt x="0" y="0"/>
                    </a:moveTo>
                    <a:lnTo>
                      <a:pt x="28" y="16"/>
                    </a:lnTo>
                    <a:lnTo>
                      <a:pt x="58" y="31"/>
                    </a:lnTo>
                    <a:lnTo>
                      <a:pt x="88" y="45"/>
                    </a:lnTo>
                    <a:lnTo>
                      <a:pt x="118" y="59"/>
                    </a:lnTo>
                    <a:lnTo>
                      <a:pt x="149" y="71"/>
                    </a:lnTo>
                    <a:lnTo>
                      <a:pt x="179" y="83"/>
                    </a:lnTo>
                    <a:lnTo>
                      <a:pt x="210" y="93"/>
                    </a:lnTo>
                    <a:lnTo>
                      <a:pt x="242" y="102"/>
                    </a:lnTo>
                    <a:lnTo>
                      <a:pt x="273" y="112"/>
                    </a:lnTo>
                    <a:lnTo>
                      <a:pt x="306" y="119"/>
                    </a:lnTo>
                    <a:lnTo>
                      <a:pt x="339" y="126"/>
                    </a:lnTo>
                    <a:lnTo>
                      <a:pt x="370" y="130"/>
                    </a:lnTo>
                    <a:lnTo>
                      <a:pt x="403" y="135"/>
                    </a:lnTo>
                    <a:lnTo>
                      <a:pt x="437" y="139"/>
                    </a:lnTo>
                    <a:lnTo>
                      <a:pt x="469" y="142"/>
                    </a:lnTo>
                    <a:lnTo>
                      <a:pt x="502" y="143"/>
                    </a:lnTo>
                    <a:lnTo>
                      <a:pt x="535" y="143"/>
                    </a:lnTo>
                    <a:lnTo>
                      <a:pt x="567" y="143"/>
                    </a:lnTo>
                    <a:lnTo>
                      <a:pt x="601" y="142"/>
                    </a:lnTo>
                    <a:lnTo>
                      <a:pt x="634" y="139"/>
                    </a:lnTo>
                    <a:lnTo>
                      <a:pt x="667" y="135"/>
                    </a:lnTo>
                    <a:lnTo>
                      <a:pt x="699" y="130"/>
                    </a:lnTo>
                    <a:lnTo>
                      <a:pt x="732" y="126"/>
                    </a:lnTo>
                    <a:lnTo>
                      <a:pt x="763" y="119"/>
                    </a:lnTo>
                    <a:lnTo>
                      <a:pt x="796" y="112"/>
                    </a:lnTo>
                    <a:lnTo>
                      <a:pt x="828" y="102"/>
                    </a:lnTo>
                    <a:lnTo>
                      <a:pt x="859" y="93"/>
                    </a:lnTo>
                    <a:lnTo>
                      <a:pt x="891" y="83"/>
                    </a:lnTo>
                    <a:lnTo>
                      <a:pt x="921" y="71"/>
                    </a:lnTo>
                    <a:lnTo>
                      <a:pt x="952" y="59"/>
                    </a:lnTo>
                    <a:lnTo>
                      <a:pt x="982" y="45"/>
                    </a:lnTo>
                    <a:lnTo>
                      <a:pt x="1012" y="31"/>
                    </a:lnTo>
                    <a:lnTo>
                      <a:pt x="1041" y="16"/>
                    </a:lnTo>
                    <a:lnTo>
                      <a:pt x="1070" y="0"/>
                    </a:lnTo>
                  </a:path>
                </a:pathLst>
              </a:custGeom>
              <a:noFill/>
              <a:ln w="28575" cap="flat" cmpd="sng">
                <a:solidFill>
                  <a:srgbClr val="FF0000"/>
                </a:solidFill>
                <a:prstDash val="solid"/>
                <a:round/>
                <a:headEnd type="none" w="med" len="med"/>
                <a:tailEnd type="none" w="med" len="med"/>
              </a:ln>
            </p:spPr>
            <p:txBody>
              <a:bodyPr/>
              <a:lstStyle/>
              <a:p>
                <a:endParaRPr lang="zh-CN" altLang="en-US"/>
              </a:p>
            </p:txBody>
          </p:sp>
          <p:sp>
            <p:nvSpPr>
              <p:cNvPr id="52242" name="直接连接符 385042"/>
              <p:cNvSpPr>
                <a:spLocks noChangeAspect="1"/>
              </p:cNvSpPr>
              <p:nvPr/>
            </p:nvSpPr>
            <p:spPr>
              <a:xfrm flipV="1">
                <a:off x="2891" y="2206"/>
                <a:ext cx="1" cy="3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grpSp>
        <p:sp>
          <p:nvSpPr>
            <p:cNvPr id="52243" name="直接连接符 385043"/>
            <p:cNvSpPr>
              <a:spLocks noChangeAspect="1"/>
            </p:cNvSpPr>
            <p:nvPr/>
          </p:nvSpPr>
          <p:spPr>
            <a:xfrm>
              <a:off x="2698" y="2016"/>
              <a:ext cx="381" cy="1"/>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sp>
          <p:nvSpPr>
            <p:cNvPr id="52244" name="直接连接符 385044"/>
            <p:cNvSpPr>
              <a:spLocks noChangeAspect="1"/>
            </p:cNvSpPr>
            <p:nvPr/>
          </p:nvSpPr>
          <p:spPr>
            <a:xfrm>
              <a:off x="3435" y="1167"/>
              <a:ext cx="1" cy="1265"/>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45" name="直接连接符 385045"/>
            <p:cNvSpPr>
              <a:spLocks noChangeAspect="1"/>
            </p:cNvSpPr>
            <p:nvPr/>
          </p:nvSpPr>
          <p:spPr>
            <a:xfrm>
              <a:off x="3087" y="1167"/>
              <a:ext cx="1" cy="1265"/>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46" name="直接连接符 385046"/>
            <p:cNvSpPr>
              <a:spLocks noChangeAspect="1"/>
            </p:cNvSpPr>
            <p:nvPr/>
          </p:nvSpPr>
          <p:spPr>
            <a:xfrm flipV="1">
              <a:off x="3468" y="1601"/>
              <a:ext cx="1" cy="828"/>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sp>
          <p:nvSpPr>
            <p:cNvPr id="52247" name="直接连接符 385047"/>
            <p:cNvSpPr>
              <a:spLocks noChangeAspect="1"/>
            </p:cNvSpPr>
            <p:nvPr/>
          </p:nvSpPr>
          <p:spPr>
            <a:xfrm flipV="1">
              <a:off x="3050" y="1601"/>
              <a:ext cx="0" cy="828"/>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sp>
          <p:nvSpPr>
            <p:cNvPr id="52248" name="直接连接符 385048"/>
            <p:cNvSpPr>
              <a:spLocks noChangeAspect="1"/>
            </p:cNvSpPr>
            <p:nvPr/>
          </p:nvSpPr>
          <p:spPr>
            <a:xfrm>
              <a:off x="3803" y="2429"/>
              <a:ext cx="1" cy="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249" name="直接连接符 385049"/>
            <p:cNvSpPr>
              <a:spLocks noChangeAspect="1"/>
            </p:cNvSpPr>
            <p:nvPr/>
          </p:nvSpPr>
          <p:spPr>
            <a:xfrm>
              <a:off x="3399" y="1607"/>
              <a:ext cx="1" cy="21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250" name="直接连接符 385050"/>
            <p:cNvSpPr>
              <a:spLocks noChangeAspect="1"/>
            </p:cNvSpPr>
            <p:nvPr/>
          </p:nvSpPr>
          <p:spPr>
            <a:xfrm>
              <a:off x="3121" y="1601"/>
              <a:ext cx="1" cy="21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251" name="直接连接符 385051"/>
            <p:cNvSpPr>
              <a:spLocks noChangeAspect="1"/>
            </p:cNvSpPr>
            <p:nvPr/>
          </p:nvSpPr>
          <p:spPr>
            <a:xfrm>
              <a:off x="3094" y="1816"/>
              <a:ext cx="347" cy="2"/>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52" name="直接连接符 385052"/>
            <p:cNvSpPr>
              <a:spLocks noChangeAspect="1"/>
            </p:cNvSpPr>
            <p:nvPr/>
          </p:nvSpPr>
          <p:spPr>
            <a:xfrm>
              <a:off x="3129" y="1125"/>
              <a:ext cx="271" cy="1"/>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253" name="直接连接符 385053"/>
            <p:cNvSpPr>
              <a:spLocks noChangeAspect="1"/>
            </p:cNvSpPr>
            <p:nvPr/>
          </p:nvSpPr>
          <p:spPr>
            <a:xfrm>
              <a:off x="3089" y="1167"/>
              <a:ext cx="347" cy="2"/>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grpSp>
          <p:nvGrpSpPr>
            <p:cNvPr id="52254" name="组合 385054"/>
            <p:cNvGrpSpPr>
              <a:grpSpLocks noChangeAspect="1"/>
            </p:cNvGrpSpPr>
            <p:nvPr/>
          </p:nvGrpSpPr>
          <p:grpSpPr>
            <a:xfrm>
              <a:off x="3260" y="1088"/>
              <a:ext cx="1" cy="1667"/>
              <a:chOff x="2738" y="864"/>
              <a:chExt cx="1" cy="1464"/>
            </a:xfrm>
          </p:grpSpPr>
          <p:sp>
            <p:nvSpPr>
              <p:cNvPr id="52255" name="直接连接符 385055"/>
              <p:cNvSpPr>
                <a:spLocks noChangeAspect="1"/>
              </p:cNvSpPr>
              <p:nvPr/>
            </p:nvSpPr>
            <p:spPr>
              <a:xfrm flipV="1">
                <a:off x="2738" y="2144"/>
                <a:ext cx="1" cy="18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56" name="直接连接符 385056"/>
              <p:cNvSpPr>
                <a:spLocks noChangeAspect="1"/>
              </p:cNvSpPr>
              <p:nvPr/>
            </p:nvSpPr>
            <p:spPr>
              <a:xfrm flipV="1">
                <a:off x="2738" y="2088"/>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57" name="直接连接符 385057"/>
              <p:cNvSpPr>
                <a:spLocks noChangeAspect="1"/>
              </p:cNvSpPr>
              <p:nvPr/>
            </p:nvSpPr>
            <p:spPr>
              <a:xfrm flipV="1">
                <a:off x="2738" y="1891"/>
                <a:ext cx="1" cy="16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58" name="直接连接符 385058"/>
              <p:cNvSpPr>
                <a:spLocks noChangeAspect="1"/>
              </p:cNvSpPr>
              <p:nvPr/>
            </p:nvSpPr>
            <p:spPr>
              <a:xfrm flipV="1">
                <a:off x="2738" y="1835"/>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59" name="直接连接符 385059"/>
              <p:cNvSpPr>
                <a:spLocks noChangeAspect="1"/>
              </p:cNvSpPr>
              <p:nvPr/>
            </p:nvSpPr>
            <p:spPr>
              <a:xfrm flipV="1">
                <a:off x="2738" y="1638"/>
                <a:ext cx="1" cy="16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60" name="直接连接符 385060"/>
              <p:cNvSpPr>
                <a:spLocks noChangeAspect="1"/>
              </p:cNvSpPr>
              <p:nvPr/>
            </p:nvSpPr>
            <p:spPr>
              <a:xfrm flipV="1">
                <a:off x="2738" y="1582"/>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61" name="直接连接符 385061"/>
              <p:cNvSpPr>
                <a:spLocks noChangeAspect="1"/>
              </p:cNvSpPr>
              <p:nvPr/>
            </p:nvSpPr>
            <p:spPr>
              <a:xfrm flipV="1">
                <a:off x="2738" y="1385"/>
                <a:ext cx="1" cy="16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62" name="直接连接符 385062"/>
              <p:cNvSpPr>
                <a:spLocks noChangeAspect="1"/>
              </p:cNvSpPr>
              <p:nvPr/>
            </p:nvSpPr>
            <p:spPr>
              <a:xfrm flipV="1">
                <a:off x="2738" y="1329"/>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63" name="直接连接符 385063"/>
              <p:cNvSpPr>
                <a:spLocks noChangeAspect="1"/>
              </p:cNvSpPr>
              <p:nvPr/>
            </p:nvSpPr>
            <p:spPr>
              <a:xfrm flipV="1">
                <a:off x="2738" y="1132"/>
                <a:ext cx="1" cy="16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64" name="直接连接符 385064"/>
              <p:cNvSpPr>
                <a:spLocks noChangeAspect="1"/>
              </p:cNvSpPr>
              <p:nvPr/>
            </p:nvSpPr>
            <p:spPr>
              <a:xfrm flipV="1">
                <a:off x="2738" y="1076"/>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65" name="直接连接符 385065"/>
              <p:cNvSpPr>
                <a:spLocks noChangeAspect="1"/>
              </p:cNvSpPr>
              <p:nvPr/>
            </p:nvSpPr>
            <p:spPr>
              <a:xfrm flipV="1">
                <a:off x="2738" y="864"/>
                <a:ext cx="1" cy="18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grpSp>
        <p:sp>
          <p:nvSpPr>
            <p:cNvPr id="52266" name="直接连接符 385066"/>
            <p:cNvSpPr>
              <a:spLocks noChangeAspect="1"/>
            </p:cNvSpPr>
            <p:nvPr/>
          </p:nvSpPr>
          <p:spPr>
            <a:xfrm>
              <a:off x="3423" y="1543"/>
              <a:ext cx="1" cy="55"/>
            </a:xfrm>
            <a:prstGeom prst="line">
              <a:avLst/>
            </a:prstGeom>
            <a:ln w="76200" cap="flat" cmpd="sng">
              <a:solidFill>
                <a:schemeClr val="bg1"/>
              </a:solidFill>
              <a:prstDash val="solid"/>
              <a:round/>
              <a:headEnd type="none" w="med" len="med"/>
              <a:tailEnd type="none" w="med" len="med"/>
            </a:ln>
          </p:spPr>
          <p:txBody>
            <a:bodyPr/>
            <a:lstStyle/>
            <a:p>
              <a:endParaRPr lang="zh-CN" altLang="en-US"/>
            </a:p>
          </p:txBody>
        </p:sp>
        <p:sp>
          <p:nvSpPr>
            <p:cNvPr id="52267" name="直接连接符 385067"/>
            <p:cNvSpPr>
              <a:spLocks noChangeAspect="1"/>
            </p:cNvSpPr>
            <p:nvPr/>
          </p:nvSpPr>
          <p:spPr>
            <a:xfrm>
              <a:off x="3086" y="1548"/>
              <a:ext cx="1" cy="57"/>
            </a:xfrm>
            <a:prstGeom prst="line">
              <a:avLst/>
            </a:prstGeom>
            <a:ln w="76200" cap="flat" cmpd="sng">
              <a:solidFill>
                <a:schemeClr val="bg1"/>
              </a:solidFill>
              <a:prstDash val="solid"/>
              <a:round/>
              <a:headEnd type="none" w="med" len="med"/>
              <a:tailEnd type="none" w="med" len="med"/>
            </a:ln>
          </p:spPr>
          <p:txBody>
            <a:bodyPr/>
            <a:lstStyle/>
            <a:p>
              <a:endParaRPr lang="zh-CN" altLang="en-US"/>
            </a:p>
          </p:txBody>
        </p:sp>
        <p:sp>
          <p:nvSpPr>
            <p:cNvPr id="52268" name="直接连接符 385068"/>
            <p:cNvSpPr>
              <a:spLocks noChangeAspect="1"/>
            </p:cNvSpPr>
            <p:nvPr/>
          </p:nvSpPr>
          <p:spPr>
            <a:xfrm>
              <a:off x="3434" y="1256"/>
              <a:ext cx="1" cy="26"/>
            </a:xfrm>
            <a:prstGeom prst="line">
              <a:avLst/>
            </a:prstGeom>
            <a:ln w="57150" cap="flat" cmpd="sng">
              <a:solidFill>
                <a:schemeClr val="bg1"/>
              </a:solidFill>
              <a:prstDash val="solid"/>
              <a:round/>
              <a:headEnd type="none" w="med" len="med"/>
              <a:tailEnd type="none" w="med" len="med"/>
            </a:ln>
          </p:spPr>
          <p:txBody>
            <a:bodyPr/>
            <a:lstStyle/>
            <a:p>
              <a:endParaRPr lang="zh-CN" altLang="en-US"/>
            </a:p>
          </p:txBody>
        </p:sp>
        <p:sp>
          <p:nvSpPr>
            <p:cNvPr id="52269" name="直接连接符 385069"/>
            <p:cNvSpPr>
              <a:spLocks noChangeAspect="1"/>
            </p:cNvSpPr>
            <p:nvPr/>
          </p:nvSpPr>
          <p:spPr>
            <a:xfrm>
              <a:off x="3087" y="1256"/>
              <a:ext cx="1" cy="26"/>
            </a:xfrm>
            <a:prstGeom prst="line">
              <a:avLst/>
            </a:prstGeom>
            <a:ln w="28575" cap="flat" cmpd="sng">
              <a:solidFill>
                <a:schemeClr val="bg1"/>
              </a:solidFill>
              <a:prstDash val="solid"/>
              <a:round/>
              <a:headEnd type="none" w="med" len="med"/>
              <a:tailEnd type="none" w="med" len="med"/>
            </a:ln>
          </p:spPr>
          <p:txBody>
            <a:bodyPr/>
            <a:lstStyle/>
            <a:p>
              <a:endParaRPr lang="zh-CN" altLang="en-US"/>
            </a:p>
          </p:txBody>
        </p:sp>
        <p:sp>
          <p:nvSpPr>
            <p:cNvPr id="52270" name="直接连接符 385070"/>
            <p:cNvSpPr>
              <a:spLocks noChangeAspect="1"/>
            </p:cNvSpPr>
            <p:nvPr/>
          </p:nvSpPr>
          <p:spPr>
            <a:xfrm flipV="1">
              <a:off x="3546" y="1729"/>
              <a:ext cx="290" cy="28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71" name="直接连接符 385071"/>
            <p:cNvSpPr>
              <a:spLocks noChangeAspect="1"/>
            </p:cNvSpPr>
            <p:nvPr/>
          </p:nvSpPr>
          <p:spPr>
            <a:xfrm flipV="1">
              <a:off x="3472" y="1648"/>
              <a:ext cx="364" cy="36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72" name="直接连接符 385072"/>
            <p:cNvSpPr>
              <a:spLocks noChangeAspect="1"/>
            </p:cNvSpPr>
            <p:nvPr/>
          </p:nvSpPr>
          <p:spPr>
            <a:xfrm flipV="1">
              <a:off x="3472" y="1607"/>
              <a:ext cx="324" cy="32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73" name="直接连接符 385073"/>
            <p:cNvSpPr>
              <a:spLocks noChangeAspect="1"/>
            </p:cNvSpPr>
            <p:nvPr/>
          </p:nvSpPr>
          <p:spPr>
            <a:xfrm flipV="1">
              <a:off x="3472" y="1607"/>
              <a:ext cx="245" cy="24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74" name="直接连接符 385074"/>
            <p:cNvSpPr>
              <a:spLocks noChangeAspect="1"/>
            </p:cNvSpPr>
            <p:nvPr/>
          </p:nvSpPr>
          <p:spPr>
            <a:xfrm flipV="1">
              <a:off x="3472" y="1607"/>
              <a:ext cx="163" cy="16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75" name="直接连接符 385075"/>
            <p:cNvSpPr>
              <a:spLocks noChangeAspect="1"/>
            </p:cNvSpPr>
            <p:nvPr/>
          </p:nvSpPr>
          <p:spPr>
            <a:xfrm flipV="1">
              <a:off x="3707" y="1889"/>
              <a:ext cx="129" cy="12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76" name="直接连接符 385076"/>
            <p:cNvSpPr>
              <a:spLocks noChangeAspect="1"/>
            </p:cNvSpPr>
            <p:nvPr/>
          </p:nvSpPr>
          <p:spPr>
            <a:xfrm flipV="1">
              <a:off x="3628" y="1808"/>
              <a:ext cx="208" cy="210"/>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77" name="直接连接符 385077"/>
            <p:cNvSpPr>
              <a:spLocks noChangeAspect="1"/>
            </p:cNvSpPr>
            <p:nvPr/>
          </p:nvSpPr>
          <p:spPr>
            <a:xfrm flipV="1">
              <a:off x="3789" y="1971"/>
              <a:ext cx="47" cy="47"/>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78" name="直接连接符 385078"/>
            <p:cNvSpPr>
              <a:spLocks noChangeAspect="1"/>
            </p:cNvSpPr>
            <p:nvPr/>
          </p:nvSpPr>
          <p:spPr>
            <a:xfrm flipV="1">
              <a:off x="3472" y="1607"/>
              <a:ext cx="82" cy="83"/>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79" name="直接连接符 385079"/>
            <p:cNvSpPr>
              <a:spLocks noChangeAspect="1"/>
            </p:cNvSpPr>
            <p:nvPr/>
          </p:nvSpPr>
          <p:spPr>
            <a:xfrm flipH="1" flipV="1">
              <a:off x="2695" y="2401"/>
              <a:ext cx="36" cy="3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0" name="直接连接符 385080"/>
            <p:cNvSpPr>
              <a:spLocks noChangeAspect="1"/>
            </p:cNvSpPr>
            <p:nvPr/>
          </p:nvSpPr>
          <p:spPr>
            <a:xfrm flipH="1" flipV="1">
              <a:off x="2695" y="2329"/>
              <a:ext cx="113" cy="106"/>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1" name="直接连接符 385081"/>
            <p:cNvSpPr>
              <a:spLocks noChangeAspect="1"/>
            </p:cNvSpPr>
            <p:nvPr/>
          </p:nvSpPr>
          <p:spPr>
            <a:xfrm flipH="1" flipV="1">
              <a:off x="2695" y="2256"/>
              <a:ext cx="190" cy="17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2" name="直接连接符 385082"/>
            <p:cNvSpPr>
              <a:spLocks noChangeAspect="1"/>
            </p:cNvSpPr>
            <p:nvPr/>
          </p:nvSpPr>
          <p:spPr>
            <a:xfrm flipH="1" flipV="1">
              <a:off x="2695" y="2183"/>
              <a:ext cx="267" cy="25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3" name="直接连接符 385083"/>
            <p:cNvSpPr>
              <a:spLocks noChangeAspect="1"/>
            </p:cNvSpPr>
            <p:nvPr/>
          </p:nvSpPr>
          <p:spPr>
            <a:xfrm flipH="1" flipV="1">
              <a:off x="2695" y="2110"/>
              <a:ext cx="343" cy="32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4" name="直接连接符 385084"/>
            <p:cNvSpPr>
              <a:spLocks noChangeAspect="1"/>
            </p:cNvSpPr>
            <p:nvPr/>
          </p:nvSpPr>
          <p:spPr>
            <a:xfrm flipH="1" flipV="1">
              <a:off x="2695" y="2038"/>
              <a:ext cx="353" cy="33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5" name="直接连接符 385085"/>
            <p:cNvSpPr>
              <a:spLocks noChangeAspect="1"/>
            </p:cNvSpPr>
            <p:nvPr/>
          </p:nvSpPr>
          <p:spPr>
            <a:xfrm flipH="1" flipV="1">
              <a:off x="2749" y="2017"/>
              <a:ext cx="299" cy="283"/>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6" name="直接连接符 385086"/>
            <p:cNvSpPr>
              <a:spLocks noChangeAspect="1"/>
            </p:cNvSpPr>
            <p:nvPr/>
          </p:nvSpPr>
          <p:spPr>
            <a:xfrm flipH="1" flipV="1">
              <a:off x="2825" y="2017"/>
              <a:ext cx="223" cy="21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7" name="直接连接符 385087"/>
            <p:cNvSpPr>
              <a:spLocks noChangeAspect="1"/>
            </p:cNvSpPr>
            <p:nvPr/>
          </p:nvSpPr>
          <p:spPr>
            <a:xfrm flipH="1" flipV="1">
              <a:off x="2902" y="2017"/>
              <a:ext cx="146" cy="13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8" name="直接连接符 385088"/>
            <p:cNvSpPr>
              <a:spLocks noChangeAspect="1"/>
            </p:cNvSpPr>
            <p:nvPr/>
          </p:nvSpPr>
          <p:spPr>
            <a:xfrm flipH="1" flipV="1">
              <a:off x="2979" y="2017"/>
              <a:ext cx="73" cy="70"/>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89" name="直接连接符 385089"/>
            <p:cNvSpPr>
              <a:spLocks noChangeAspect="1"/>
            </p:cNvSpPr>
            <p:nvPr/>
          </p:nvSpPr>
          <p:spPr>
            <a:xfrm flipH="1" flipV="1">
              <a:off x="3472" y="2401"/>
              <a:ext cx="35" cy="3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0" name="直接连接符 385090"/>
            <p:cNvSpPr>
              <a:spLocks noChangeAspect="1"/>
            </p:cNvSpPr>
            <p:nvPr/>
          </p:nvSpPr>
          <p:spPr>
            <a:xfrm flipH="1" flipV="1">
              <a:off x="3472" y="2329"/>
              <a:ext cx="112" cy="106"/>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1" name="直接连接符 385091"/>
            <p:cNvSpPr>
              <a:spLocks noChangeAspect="1"/>
            </p:cNvSpPr>
            <p:nvPr/>
          </p:nvSpPr>
          <p:spPr>
            <a:xfrm flipH="1" flipV="1">
              <a:off x="3472" y="2256"/>
              <a:ext cx="190" cy="17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2" name="直接连接符 385092"/>
            <p:cNvSpPr>
              <a:spLocks noChangeAspect="1"/>
            </p:cNvSpPr>
            <p:nvPr/>
          </p:nvSpPr>
          <p:spPr>
            <a:xfrm flipH="1" flipV="1">
              <a:off x="3472" y="2183"/>
              <a:ext cx="266" cy="25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3" name="直接连接符 385093"/>
            <p:cNvSpPr>
              <a:spLocks noChangeAspect="1"/>
            </p:cNvSpPr>
            <p:nvPr/>
          </p:nvSpPr>
          <p:spPr>
            <a:xfrm flipH="1" flipV="1">
              <a:off x="3472" y="2110"/>
              <a:ext cx="342" cy="32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4" name="直接连接符 385094"/>
            <p:cNvSpPr>
              <a:spLocks noChangeAspect="1"/>
            </p:cNvSpPr>
            <p:nvPr/>
          </p:nvSpPr>
          <p:spPr>
            <a:xfrm flipH="1" flipV="1">
              <a:off x="3472" y="2038"/>
              <a:ext cx="353" cy="33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5" name="直接连接符 385095"/>
            <p:cNvSpPr>
              <a:spLocks noChangeAspect="1"/>
            </p:cNvSpPr>
            <p:nvPr/>
          </p:nvSpPr>
          <p:spPr>
            <a:xfrm flipH="1" flipV="1">
              <a:off x="3525" y="2017"/>
              <a:ext cx="300" cy="283"/>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6" name="直接连接符 385096"/>
            <p:cNvSpPr>
              <a:spLocks noChangeAspect="1"/>
            </p:cNvSpPr>
            <p:nvPr/>
          </p:nvSpPr>
          <p:spPr>
            <a:xfrm flipH="1" flipV="1">
              <a:off x="3602" y="2017"/>
              <a:ext cx="223" cy="21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7" name="直接连接符 385097"/>
            <p:cNvSpPr>
              <a:spLocks noChangeAspect="1"/>
            </p:cNvSpPr>
            <p:nvPr/>
          </p:nvSpPr>
          <p:spPr>
            <a:xfrm flipH="1" flipV="1">
              <a:off x="3679" y="2017"/>
              <a:ext cx="146" cy="13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8" name="直接连接符 385098"/>
            <p:cNvSpPr>
              <a:spLocks noChangeAspect="1"/>
            </p:cNvSpPr>
            <p:nvPr/>
          </p:nvSpPr>
          <p:spPr>
            <a:xfrm flipH="1" flipV="1">
              <a:off x="3755" y="2017"/>
              <a:ext cx="70" cy="66"/>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299" name="直接连接符 385099"/>
            <p:cNvSpPr>
              <a:spLocks noChangeAspect="1"/>
            </p:cNvSpPr>
            <p:nvPr/>
          </p:nvSpPr>
          <p:spPr>
            <a:xfrm flipV="1">
              <a:off x="2767" y="1729"/>
              <a:ext cx="290" cy="28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00" name="直接连接符 385100"/>
            <p:cNvSpPr>
              <a:spLocks noChangeAspect="1"/>
            </p:cNvSpPr>
            <p:nvPr/>
          </p:nvSpPr>
          <p:spPr>
            <a:xfrm flipV="1">
              <a:off x="2693" y="1648"/>
              <a:ext cx="364" cy="36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01" name="直接连接符 385101"/>
            <p:cNvSpPr>
              <a:spLocks noChangeAspect="1"/>
            </p:cNvSpPr>
            <p:nvPr/>
          </p:nvSpPr>
          <p:spPr>
            <a:xfrm flipV="1">
              <a:off x="2693" y="1607"/>
              <a:ext cx="324" cy="32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02" name="直接连接符 385102"/>
            <p:cNvSpPr>
              <a:spLocks noChangeAspect="1"/>
            </p:cNvSpPr>
            <p:nvPr/>
          </p:nvSpPr>
          <p:spPr>
            <a:xfrm flipV="1">
              <a:off x="2693" y="1607"/>
              <a:ext cx="245" cy="24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03" name="直接连接符 385103"/>
            <p:cNvSpPr>
              <a:spLocks noChangeAspect="1"/>
            </p:cNvSpPr>
            <p:nvPr/>
          </p:nvSpPr>
          <p:spPr>
            <a:xfrm flipV="1">
              <a:off x="2693" y="1607"/>
              <a:ext cx="163" cy="16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04" name="直接连接符 385104"/>
            <p:cNvSpPr>
              <a:spLocks noChangeAspect="1"/>
            </p:cNvSpPr>
            <p:nvPr/>
          </p:nvSpPr>
          <p:spPr>
            <a:xfrm flipV="1">
              <a:off x="2929" y="1889"/>
              <a:ext cx="128" cy="12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05" name="直接连接符 385105"/>
            <p:cNvSpPr>
              <a:spLocks noChangeAspect="1"/>
            </p:cNvSpPr>
            <p:nvPr/>
          </p:nvSpPr>
          <p:spPr>
            <a:xfrm flipV="1">
              <a:off x="2849" y="1808"/>
              <a:ext cx="208" cy="210"/>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06" name="直接连接符 385106"/>
            <p:cNvSpPr>
              <a:spLocks noChangeAspect="1"/>
            </p:cNvSpPr>
            <p:nvPr/>
          </p:nvSpPr>
          <p:spPr>
            <a:xfrm flipV="1">
              <a:off x="3011" y="1971"/>
              <a:ext cx="46" cy="47"/>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07" name="直接连接符 385107"/>
            <p:cNvSpPr>
              <a:spLocks noChangeAspect="1"/>
            </p:cNvSpPr>
            <p:nvPr/>
          </p:nvSpPr>
          <p:spPr>
            <a:xfrm flipV="1">
              <a:off x="2693" y="1607"/>
              <a:ext cx="82" cy="83"/>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08" name="直接连接符 385108"/>
            <p:cNvSpPr>
              <a:spLocks noChangeAspect="1"/>
            </p:cNvSpPr>
            <p:nvPr/>
          </p:nvSpPr>
          <p:spPr>
            <a:xfrm flipH="1">
              <a:off x="2859" y="1540"/>
              <a:ext cx="804" cy="1"/>
            </a:xfrm>
            <a:prstGeom prst="line">
              <a:avLst/>
            </a:prstGeom>
            <a:ln w="28575" cap="flat" cmpd="sng">
              <a:solidFill>
                <a:srgbClr val="FF66FF"/>
              </a:solidFill>
              <a:prstDash val="solid"/>
              <a:round/>
              <a:headEnd type="none" w="med" len="med"/>
              <a:tailEnd type="none" w="med" len="med"/>
            </a:ln>
          </p:spPr>
          <p:txBody>
            <a:bodyPr/>
            <a:lstStyle/>
            <a:p>
              <a:endParaRPr lang="zh-CN" altLang="en-US"/>
            </a:p>
          </p:txBody>
        </p:sp>
        <p:sp>
          <p:nvSpPr>
            <p:cNvPr id="52309" name="直接连接符 385109"/>
            <p:cNvSpPr>
              <a:spLocks noChangeAspect="1"/>
            </p:cNvSpPr>
            <p:nvPr/>
          </p:nvSpPr>
          <p:spPr>
            <a:xfrm flipV="1">
              <a:off x="2859" y="1540"/>
              <a:ext cx="1" cy="63"/>
            </a:xfrm>
            <a:prstGeom prst="line">
              <a:avLst/>
            </a:prstGeom>
            <a:ln w="28575" cap="flat" cmpd="sng">
              <a:solidFill>
                <a:srgbClr val="FF66FF"/>
              </a:solidFill>
              <a:prstDash val="solid"/>
              <a:round/>
              <a:headEnd type="none" w="med" len="med"/>
              <a:tailEnd type="none" w="med" len="med"/>
            </a:ln>
          </p:spPr>
          <p:txBody>
            <a:bodyPr/>
            <a:lstStyle/>
            <a:p>
              <a:endParaRPr lang="zh-CN" altLang="en-US"/>
            </a:p>
          </p:txBody>
        </p:sp>
        <p:sp>
          <p:nvSpPr>
            <p:cNvPr id="52310" name="直接连接符 385110"/>
            <p:cNvSpPr>
              <a:spLocks noChangeAspect="1"/>
            </p:cNvSpPr>
            <p:nvPr/>
          </p:nvSpPr>
          <p:spPr>
            <a:xfrm flipV="1">
              <a:off x="3663" y="1540"/>
              <a:ext cx="1" cy="63"/>
            </a:xfrm>
            <a:prstGeom prst="line">
              <a:avLst/>
            </a:prstGeom>
            <a:ln w="28575" cap="flat" cmpd="sng">
              <a:solidFill>
                <a:srgbClr val="FF66FF"/>
              </a:solidFill>
              <a:prstDash val="solid"/>
              <a:round/>
              <a:headEnd type="none" w="med" len="med"/>
              <a:tailEnd type="none" w="med" len="med"/>
            </a:ln>
          </p:spPr>
          <p:txBody>
            <a:bodyPr/>
            <a:lstStyle/>
            <a:p>
              <a:endParaRPr lang="zh-CN" altLang="en-US"/>
            </a:p>
          </p:txBody>
        </p:sp>
        <p:sp>
          <p:nvSpPr>
            <p:cNvPr id="52311" name="直接连接符 385111"/>
            <p:cNvSpPr>
              <a:spLocks noChangeAspect="1"/>
            </p:cNvSpPr>
            <p:nvPr/>
          </p:nvSpPr>
          <p:spPr>
            <a:xfrm>
              <a:off x="3123" y="1133"/>
              <a:ext cx="1" cy="131"/>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52312" name="直接连接符 385112"/>
            <p:cNvSpPr>
              <a:spLocks noChangeAspect="1"/>
            </p:cNvSpPr>
            <p:nvPr/>
          </p:nvSpPr>
          <p:spPr>
            <a:xfrm>
              <a:off x="3403" y="1126"/>
              <a:ext cx="1" cy="131"/>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52313" name="直接连接符 385113"/>
            <p:cNvSpPr>
              <a:spLocks noChangeAspect="1"/>
            </p:cNvSpPr>
            <p:nvPr/>
          </p:nvSpPr>
          <p:spPr>
            <a:xfrm flipH="1" flipV="1">
              <a:off x="3397" y="1124"/>
              <a:ext cx="44" cy="45"/>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14" name="直接连接符 385114"/>
            <p:cNvSpPr>
              <a:spLocks noChangeAspect="1"/>
            </p:cNvSpPr>
            <p:nvPr/>
          </p:nvSpPr>
          <p:spPr>
            <a:xfrm flipV="1">
              <a:off x="3090" y="1124"/>
              <a:ext cx="44" cy="45"/>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15" name="直接连接符 385115"/>
            <p:cNvSpPr>
              <a:spLocks noChangeAspect="1"/>
            </p:cNvSpPr>
            <p:nvPr/>
          </p:nvSpPr>
          <p:spPr>
            <a:xfrm>
              <a:off x="2707" y="1601"/>
              <a:ext cx="1135" cy="1"/>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grpSp>
          <p:nvGrpSpPr>
            <p:cNvPr id="52316" name="组合 385116"/>
            <p:cNvGrpSpPr>
              <a:grpSpLocks noChangeAspect="1"/>
            </p:cNvGrpSpPr>
            <p:nvPr/>
          </p:nvGrpSpPr>
          <p:grpSpPr>
            <a:xfrm>
              <a:off x="2915" y="1258"/>
              <a:ext cx="697" cy="281"/>
              <a:chOff x="2915" y="1258"/>
              <a:chExt cx="697" cy="281"/>
            </a:xfrm>
          </p:grpSpPr>
          <p:sp>
            <p:nvSpPr>
              <p:cNvPr id="52317" name="任意多边形 385117"/>
              <p:cNvSpPr>
                <a:spLocks noChangeAspect="1"/>
              </p:cNvSpPr>
              <p:nvPr/>
            </p:nvSpPr>
            <p:spPr>
              <a:xfrm>
                <a:off x="2915" y="1264"/>
                <a:ext cx="173" cy="22"/>
              </a:xfrm>
              <a:custGeom>
                <a:avLst/>
                <a:gdLst/>
                <a:ahLst/>
                <a:cxnLst/>
                <a:rect l="0" t="0" r="0" b="0"/>
                <a:pathLst>
                  <a:path w="874" h="117">
                    <a:moveTo>
                      <a:pt x="874" y="117"/>
                    </a:moveTo>
                    <a:lnTo>
                      <a:pt x="850" y="105"/>
                    </a:lnTo>
                    <a:lnTo>
                      <a:pt x="827" y="92"/>
                    </a:lnTo>
                    <a:lnTo>
                      <a:pt x="803" y="80"/>
                    </a:lnTo>
                    <a:lnTo>
                      <a:pt x="778" y="70"/>
                    </a:lnTo>
                    <a:lnTo>
                      <a:pt x="752" y="59"/>
                    </a:lnTo>
                    <a:lnTo>
                      <a:pt x="728" y="50"/>
                    </a:lnTo>
                    <a:lnTo>
                      <a:pt x="702" y="42"/>
                    </a:lnTo>
                    <a:lnTo>
                      <a:pt x="677" y="33"/>
                    </a:lnTo>
                    <a:lnTo>
                      <a:pt x="650" y="26"/>
                    </a:lnTo>
                    <a:lnTo>
                      <a:pt x="624" y="21"/>
                    </a:lnTo>
                    <a:lnTo>
                      <a:pt x="597" y="15"/>
                    </a:lnTo>
                    <a:lnTo>
                      <a:pt x="570" y="10"/>
                    </a:lnTo>
                    <a:lnTo>
                      <a:pt x="545" y="7"/>
                    </a:lnTo>
                    <a:lnTo>
                      <a:pt x="518" y="4"/>
                    </a:lnTo>
                    <a:lnTo>
                      <a:pt x="491" y="2"/>
                    </a:lnTo>
                    <a:lnTo>
                      <a:pt x="464" y="1"/>
                    </a:lnTo>
                    <a:lnTo>
                      <a:pt x="436" y="0"/>
                    </a:lnTo>
                    <a:lnTo>
                      <a:pt x="409" y="1"/>
                    </a:lnTo>
                    <a:lnTo>
                      <a:pt x="383" y="2"/>
                    </a:lnTo>
                    <a:lnTo>
                      <a:pt x="356" y="4"/>
                    </a:lnTo>
                    <a:lnTo>
                      <a:pt x="329" y="7"/>
                    </a:lnTo>
                    <a:lnTo>
                      <a:pt x="302" y="10"/>
                    </a:lnTo>
                    <a:lnTo>
                      <a:pt x="276" y="15"/>
                    </a:lnTo>
                    <a:lnTo>
                      <a:pt x="250" y="21"/>
                    </a:lnTo>
                    <a:lnTo>
                      <a:pt x="224" y="26"/>
                    </a:lnTo>
                    <a:lnTo>
                      <a:pt x="197" y="33"/>
                    </a:lnTo>
                    <a:lnTo>
                      <a:pt x="171" y="42"/>
                    </a:lnTo>
                    <a:lnTo>
                      <a:pt x="146" y="50"/>
                    </a:lnTo>
                    <a:lnTo>
                      <a:pt x="121" y="59"/>
                    </a:lnTo>
                    <a:lnTo>
                      <a:pt x="96" y="70"/>
                    </a:lnTo>
                    <a:lnTo>
                      <a:pt x="71" y="80"/>
                    </a:lnTo>
                    <a:lnTo>
                      <a:pt x="47" y="92"/>
                    </a:lnTo>
                    <a:lnTo>
                      <a:pt x="23" y="105"/>
                    </a:lnTo>
                    <a:lnTo>
                      <a:pt x="0" y="117"/>
                    </a:lnTo>
                  </a:path>
                </a:pathLst>
              </a:custGeom>
              <a:noFill/>
              <a:ln w="28575" cap="flat" cmpd="sng">
                <a:solidFill>
                  <a:schemeClr val="accent2"/>
                </a:solidFill>
                <a:prstDash val="solid"/>
                <a:round/>
                <a:headEnd type="none" w="med" len="med"/>
                <a:tailEnd type="none" w="med" len="med"/>
              </a:ln>
            </p:spPr>
            <p:txBody>
              <a:bodyPr/>
              <a:lstStyle/>
              <a:p>
                <a:endParaRPr lang="zh-CN" altLang="en-US"/>
              </a:p>
            </p:txBody>
          </p:sp>
          <p:sp>
            <p:nvSpPr>
              <p:cNvPr id="52318" name="直接连接符 385118"/>
              <p:cNvSpPr>
                <a:spLocks noChangeAspect="1"/>
              </p:cNvSpPr>
              <p:nvPr/>
            </p:nvSpPr>
            <p:spPr>
              <a:xfrm flipH="1">
                <a:off x="3001" y="1258"/>
                <a:ext cx="520" cy="1"/>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sp>
            <p:nvSpPr>
              <p:cNvPr id="52319" name="直接连接符 385119"/>
              <p:cNvSpPr>
                <a:spLocks noChangeAspect="1"/>
              </p:cNvSpPr>
              <p:nvPr/>
            </p:nvSpPr>
            <p:spPr>
              <a:xfrm flipV="1">
                <a:off x="2915" y="1280"/>
                <a:ext cx="1" cy="259"/>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sp>
            <p:nvSpPr>
              <p:cNvPr id="52320" name="任意多边形 385120"/>
              <p:cNvSpPr>
                <a:spLocks noChangeAspect="1"/>
              </p:cNvSpPr>
              <p:nvPr/>
            </p:nvSpPr>
            <p:spPr>
              <a:xfrm>
                <a:off x="3438" y="1264"/>
                <a:ext cx="174" cy="22"/>
              </a:xfrm>
              <a:custGeom>
                <a:avLst/>
                <a:gdLst/>
                <a:ahLst/>
                <a:cxnLst/>
                <a:rect l="0" t="0" r="0" b="0"/>
                <a:pathLst>
                  <a:path w="875" h="117">
                    <a:moveTo>
                      <a:pt x="875" y="117"/>
                    </a:moveTo>
                    <a:lnTo>
                      <a:pt x="851" y="105"/>
                    </a:lnTo>
                    <a:lnTo>
                      <a:pt x="827" y="92"/>
                    </a:lnTo>
                    <a:lnTo>
                      <a:pt x="802" y="80"/>
                    </a:lnTo>
                    <a:lnTo>
                      <a:pt x="778" y="70"/>
                    </a:lnTo>
                    <a:lnTo>
                      <a:pt x="753" y="59"/>
                    </a:lnTo>
                    <a:lnTo>
                      <a:pt x="728" y="50"/>
                    </a:lnTo>
                    <a:lnTo>
                      <a:pt x="702" y="42"/>
                    </a:lnTo>
                    <a:lnTo>
                      <a:pt x="676" y="33"/>
                    </a:lnTo>
                    <a:lnTo>
                      <a:pt x="651" y="26"/>
                    </a:lnTo>
                    <a:lnTo>
                      <a:pt x="624" y="21"/>
                    </a:lnTo>
                    <a:lnTo>
                      <a:pt x="598" y="15"/>
                    </a:lnTo>
                    <a:lnTo>
                      <a:pt x="571" y="10"/>
                    </a:lnTo>
                    <a:lnTo>
                      <a:pt x="544" y="7"/>
                    </a:lnTo>
                    <a:lnTo>
                      <a:pt x="518" y="4"/>
                    </a:lnTo>
                    <a:lnTo>
                      <a:pt x="491" y="2"/>
                    </a:lnTo>
                    <a:lnTo>
                      <a:pt x="464" y="1"/>
                    </a:lnTo>
                    <a:lnTo>
                      <a:pt x="437" y="0"/>
                    </a:lnTo>
                    <a:lnTo>
                      <a:pt x="410" y="1"/>
                    </a:lnTo>
                    <a:lnTo>
                      <a:pt x="383" y="2"/>
                    </a:lnTo>
                    <a:lnTo>
                      <a:pt x="357" y="4"/>
                    </a:lnTo>
                    <a:lnTo>
                      <a:pt x="330" y="7"/>
                    </a:lnTo>
                    <a:lnTo>
                      <a:pt x="303" y="10"/>
                    </a:lnTo>
                    <a:lnTo>
                      <a:pt x="276" y="15"/>
                    </a:lnTo>
                    <a:lnTo>
                      <a:pt x="250" y="21"/>
                    </a:lnTo>
                    <a:lnTo>
                      <a:pt x="224" y="26"/>
                    </a:lnTo>
                    <a:lnTo>
                      <a:pt x="198" y="33"/>
                    </a:lnTo>
                    <a:lnTo>
                      <a:pt x="172" y="42"/>
                    </a:lnTo>
                    <a:lnTo>
                      <a:pt x="147" y="50"/>
                    </a:lnTo>
                    <a:lnTo>
                      <a:pt x="121" y="59"/>
                    </a:lnTo>
                    <a:lnTo>
                      <a:pt x="96" y="70"/>
                    </a:lnTo>
                    <a:lnTo>
                      <a:pt x="72" y="80"/>
                    </a:lnTo>
                    <a:lnTo>
                      <a:pt x="47" y="92"/>
                    </a:lnTo>
                    <a:lnTo>
                      <a:pt x="23" y="105"/>
                    </a:lnTo>
                    <a:lnTo>
                      <a:pt x="0" y="117"/>
                    </a:lnTo>
                  </a:path>
                </a:pathLst>
              </a:custGeom>
              <a:noFill/>
              <a:ln w="28575" cap="flat" cmpd="sng">
                <a:solidFill>
                  <a:schemeClr val="accent2"/>
                </a:solidFill>
                <a:prstDash val="solid"/>
                <a:round/>
                <a:headEnd type="none" w="med" len="med"/>
                <a:tailEnd type="none" w="med" len="med"/>
              </a:ln>
            </p:spPr>
            <p:txBody>
              <a:bodyPr/>
              <a:lstStyle/>
              <a:p>
                <a:endParaRPr lang="zh-CN" altLang="en-US"/>
              </a:p>
            </p:txBody>
          </p:sp>
          <p:sp>
            <p:nvSpPr>
              <p:cNvPr id="52321" name="直接连接符 385121"/>
              <p:cNvSpPr>
                <a:spLocks noChangeAspect="1"/>
              </p:cNvSpPr>
              <p:nvPr/>
            </p:nvSpPr>
            <p:spPr>
              <a:xfrm>
                <a:off x="3088" y="1280"/>
                <a:ext cx="0" cy="259"/>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sp>
            <p:nvSpPr>
              <p:cNvPr id="52322" name="直接连接符 385122"/>
              <p:cNvSpPr>
                <a:spLocks noChangeAspect="1"/>
              </p:cNvSpPr>
              <p:nvPr/>
            </p:nvSpPr>
            <p:spPr>
              <a:xfrm flipV="1">
                <a:off x="3609" y="1280"/>
                <a:ext cx="1" cy="259"/>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sp>
            <p:nvSpPr>
              <p:cNvPr id="52323" name="任意多边形 385123"/>
              <p:cNvSpPr>
                <a:spLocks noChangeAspect="1"/>
              </p:cNvSpPr>
              <p:nvPr/>
            </p:nvSpPr>
            <p:spPr>
              <a:xfrm>
                <a:off x="3088" y="1265"/>
                <a:ext cx="347" cy="22"/>
              </a:xfrm>
              <a:custGeom>
                <a:avLst/>
                <a:gdLst/>
                <a:ahLst/>
                <a:cxnLst/>
                <a:rect l="0" t="0" r="0" b="0"/>
                <a:pathLst>
                  <a:path w="1749" h="117">
                    <a:moveTo>
                      <a:pt x="1749" y="117"/>
                    </a:moveTo>
                    <a:lnTo>
                      <a:pt x="1698" y="105"/>
                    </a:lnTo>
                    <a:lnTo>
                      <a:pt x="1648" y="92"/>
                    </a:lnTo>
                    <a:lnTo>
                      <a:pt x="1597" y="80"/>
                    </a:lnTo>
                    <a:lnTo>
                      <a:pt x="1547" y="68"/>
                    </a:lnTo>
                    <a:lnTo>
                      <a:pt x="1495" y="59"/>
                    </a:lnTo>
                    <a:lnTo>
                      <a:pt x="1444" y="50"/>
                    </a:lnTo>
                    <a:lnTo>
                      <a:pt x="1393" y="40"/>
                    </a:lnTo>
                    <a:lnTo>
                      <a:pt x="1341" y="33"/>
                    </a:lnTo>
                    <a:lnTo>
                      <a:pt x="1290" y="26"/>
                    </a:lnTo>
                    <a:lnTo>
                      <a:pt x="1238" y="21"/>
                    </a:lnTo>
                    <a:lnTo>
                      <a:pt x="1186" y="15"/>
                    </a:lnTo>
                    <a:lnTo>
                      <a:pt x="1135" y="10"/>
                    </a:lnTo>
                    <a:lnTo>
                      <a:pt x="1082" y="7"/>
                    </a:lnTo>
                    <a:lnTo>
                      <a:pt x="1031" y="4"/>
                    </a:lnTo>
                    <a:lnTo>
                      <a:pt x="979" y="2"/>
                    </a:lnTo>
                    <a:lnTo>
                      <a:pt x="926" y="1"/>
                    </a:lnTo>
                    <a:lnTo>
                      <a:pt x="875" y="0"/>
                    </a:lnTo>
                    <a:lnTo>
                      <a:pt x="822" y="1"/>
                    </a:lnTo>
                    <a:lnTo>
                      <a:pt x="770" y="2"/>
                    </a:lnTo>
                    <a:lnTo>
                      <a:pt x="718" y="4"/>
                    </a:lnTo>
                    <a:lnTo>
                      <a:pt x="666" y="7"/>
                    </a:lnTo>
                    <a:lnTo>
                      <a:pt x="615" y="10"/>
                    </a:lnTo>
                    <a:lnTo>
                      <a:pt x="562" y="15"/>
                    </a:lnTo>
                    <a:lnTo>
                      <a:pt x="511" y="21"/>
                    </a:lnTo>
                    <a:lnTo>
                      <a:pt x="459" y="26"/>
                    </a:lnTo>
                    <a:lnTo>
                      <a:pt x="407" y="33"/>
                    </a:lnTo>
                    <a:lnTo>
                      <a:pt x="356" y="40"/>
                    </a:lnTo>
                    <a:lnTo>
                      <a:pt x="304" y="50"/>
                    </a:lnTo>
                    <a:lnTo>
                      <a:pt x="253" y="59"/>
                    </a:lnTo>
                    <a:lnTo>
                      <a:pt x="203" y="68"/>
                    </a:lnTo>
                    <a:lnTo>
                      <a:pt x="151" y="80"/>
                    </a:lnTo>
                    <a:lnTo>
                      <a:pt x="101" y="92"/>
                    </a:lnTo>
                    <a:lnTo>
                      <a:pt x="50" y="105"/>
                    </a:lnTo>
                    <a:lnTo>
                      <a:pt x="0" y="117"/>
                    </a:lnTo>
                  </a:path>
                </a:pathLst>
              </a:custGeom>
              <a:noFill/>
              <a:ln w="28575" cap="flat" cmpd="sng">
                <a:solidFill>
                  <a:schemeClr val="accent2"/>
                </a:solidFill>
                <a:prstDash val="solid"/>
                <a:round/>
                <a:headEnd type="none" w="med" len="med"/>
                <a:tailEnd type="none" w="med" len="med"/>
              </a:ln>
            </p:spPr>
            <p:txBody>
              <a:bodyPr/>
              <a:lstStyle/>
              <a:p>
                <a:endParaRPr lang="zh-CN" altLang="en-US"/>
              </a:p>
            </p:txBody>
          </p:sp>
          <p:sp>
            <p:nvSpPr>
              <p:cNvPr id="52324" name="直接连接符 385124"/>
              <p:cNvSpPr>
                <a:spLocks noChangeAspect="1"/>
              </p:cNvSpPr>
              <p:nvPr/>
            </p:nvSpPr>
            <p:spPr>
              <a:xfrm>
                <a:off x="3435" y="1280"/>
                <a:ext cx="0" cy="259"/>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grpSp>
        <p:sp>
          <p:nvSpPr>
            <p:cNvPr id="52325" name="直接连接符 385125"/>
            <p:cNvSpPr>
              <a:spLocks noChangeAspect="1"/>
            </p:cNvSpPr>
            <p:nvPr/>
          </p:nvSpPr>
          <p:spPr>
            <a:xfrm>
              <a:off x="3444" y="2022"/>
              <a:ext cx="388" cy="1"/>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grpSp>
      <p:sp>
        <p:nvSpPr>
          <p:cNvPr id="52326" name="直接连接符 385126"/>
          <p:cNvSpPr>
            <a:spLocks noChangeAspect="1"/>
          </p:cNvSpPr>
          <p:nvPr/>
        </p:nvSpPr>
        <p:spPr>
          <a:xfrm>
            <a:off x="1828800" y="4087813"/>
            <a:ext cx="1588" cy="158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grpSp>
        <p:nvGrpSpPr>
          <p:cNvPr id="385128" name="组合 385127"/>
          <p:cNvGrpSpPr>
            <a:grpSpLocks noChangeAspect="1"/>
          </p:cNvGrpSpPr>
          <p:nvPr/>
        </p:nvGrpSpPr>
        <p:grpSpPr>
          <a:xfrm>
            <a:off x="2209800" y="3914775"/>
            <a:ext cx="1244600" cy="1800225"/>
            <a:chOff x="2693" y="1088"/>
            <a:chExt cx="1153" cy="1667"/>
          </a:xfrm>
        </p:grpSpPr>
        <p:sp>
          <p:nvSpPr>
            <p:cNvPr id="52328" name="直接连接符 385128"/>
            <p:cNvSpPr>
              <a:spLocks noChangeAspect="1"/>
            </p:cNvSpPr>
            <p:nvPr/>
          </p:nvSpPr>
          <p:spPr>
            <a:xfrm>
              <a:off x="2711" y="2429"/>
              <a:ext cx="1135" cy="1"/>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grpSp>
          <p:nvGrpSpPr>
            <p:cNvPr id="52329" name="组合 385129"/>
            <p:cNvGrpSpPr>
              <a:grpSpLocks noChangeAspect="1"/>
            </p:cNvGrpSpPr>
            <p:nvPr/>
          </p:nvGrpSpPr>
          <p:grpSpPr>
            <a:xfrm>
              <a:off x="2907" y="2434"/>
              <a:ext cx="703" cy="248"/>
              <a:chOff x="2428" y="2046"/>
              <a:chExt cx="617" cy="218"/>
            </a:xfrm>
          </p:grpSpPr>
          <p:sp>
            <p:nvSpPr>
              <p:cNvPr id="52330" name="任意多边形 385130"/>
              <p:cNvSpPr>
                <a:spLocks noChangeAspect="1"/>
              </p:cNvSpPr>
              <p:nvPr/>
            </p:nvSpPr>
            <p:spPr>
              <a:xfrm>
                <a:off x="2433" y="2243"/>
                <a:ext cx="153" cy="20"/>
              </a:xfrm>
              <a:custGeom>
                <a:avLst/>
                <a:gdLst/>
                <a:ahLst/>
                <a:cxnLst/>
                <a:rect l="0" t="0" r="0" b="0"/>
                <a:pathLst>
                  <a:path w="1070" h="143">
                    <a:moveTo>
                      <a:pt x="0" y="0"/>
                    </a:moveTo>
                    <a:lnTo>
                      <a:pt x="29" y="16"/>
                    </a:lnTo>
                    <a:lnTo>
                      <a:pt x="58" y="31"/>
                    </a:lnTo>
                    <a:lnTo>
                      <a:pt x="88" y="45"/>
                    </a:lnTo>
                    <a:lnTo>
                      <a:pt x="118" y="59"/>
                    </a:lnTo>
                    <a:lnTo>
                      <a:pt x="149" y="71"/>
                    </a:lnTo>
                    <a:lnTo>
                      <a:pt x="179" y="83"/>
                    </a:lnTo>
                    <a:lnTo>
                      <a:pt x="211" y="93"/>
                    </a:lnTo>
                    <a:lnTo>
                      <a:pt x="242" y="102"/>
                    </a:lnTo>
                    <a:lnTo>
                      <a:pt x="274" y="112"/>
                    </a:lnTo>
                    <a:lnTo>
                      <a:pt x="307" y="119"/>
                    </a:lnTo>
                    <a:lnTo>
                      <a:pt x="338" y="126"/>
                    </a:lnTo>
                    <a:lnTo>
                      <a:pt x="371" y="130"/>
                    </a:lnTo>
                    <a:lnTo>
                      <a:pt x="403" y="135"/>
                    </a:lnTo>
                    <a:lnTo>
                      <a:pt x="436" y="139"/>
                    </a:lnTo>
                    <a:lnTo>
                      <a:pt x="469" y="142"/>
                    </a:lnTo>
                    <a:lnTo>
                      <a:pt x="503" y="143"/>
                    </a:lnTo>
                    <a:lnTo>
                      <a:pt x="535" y="143"/>
                    </a:lnTo>
                    <a:lnTo>
                      <a:pt x="568" y="143"/>
                    </a:lnTo>
                    <a:lnTo>
                      <a:pt x="601" y="142"/>
                    </a:lnTo>
                    <a:lnTo>
                      <a:pt x="634" y="139"/>
                    </a:lnTo>
                    <a:lnTo>
                      <a:pt x="667" y="135"/>
                    </a:lnTo>
                    <a:lnTo>
                      <a:pt x="700" y="130"/>
                    </a:lnTo>
                    <a:lnTo>
                      <a:pt x="731" y="126"/>
                    </a:lnTo>
                    <a:lnTo>
                      <a:pt x="764" y="119"/>
                    </a:lnTo>
                    <a:lnTo>
                      <a:pt x="797" y="112"/>
                    </a:lnTo>
                    <a:lnTo>
                      <a:pt x="828" y="102"/>
                    </a:lnTo>
                    <a:lnTo>
                      <a:pt x="860" y="93"/>
                    </a:lnTo>
                    <a:lnTo>
                      <a:pt x="891" y="83"/>
                    </a:lnTo>
                    <a:lnTo>
                      <a:pt x="921" y="71"/>
                    </a:lnTo>
                    <a:lnTo>
                      <a:pt x="952" y="59"/>
                    </a:lnTo>
                    <a:lnTo>
                      <a:pt x="982" y="45"/>
                    </a:lnTo>
                    <a:lnTo>
                      <a:pt x="1012" y="31"/>
                    </a:lnTo>
                    <a:lnTo>
                      <a:pt x="1042" y="16"/>
                    </a:lnTo>
                    <a:lnTo>
                      <a:pt x="1070" y="0"/>
                    </a:lnTo>
                  </a:path>
                </a:pathLst>
              </a:custGeom>
              <a:noFill/>
              <a:ln w="28575" cap="flat" cmpd="sng">
                <a:solidFill>
                  <a:srgbClr val="FF0000"/>
                </a:solidFill>
                <a:prstDash val="solid"/>
                <a:round/>
                <a:headEnd type="none" w="med" len="med"/>
                <a:tailEnd type="none" w="med" len="med"/>
              </a:ln>
            </p:spPr>
            <p:txBody>
              <a:bodyPr/>
              <a:lstStyle/>
              <a:p>
                <a:endParaRPr lang="zh-CN" altLang="en-US"/>
              </a:p>
            </p:txBody>
          </p:sp>
          <p:sp>
            <p:nvSpPr>
              <p:cNvPr id="52331" name="直接连接符 385131"/>
              <p:cNvSpPr>
                <a:spLocks noChangeAspect="1"/>
              </p:cNvSpPr>
              <p:nvPr/>
            </p:nvSpPr>
            <p:spPr>
              <a:xfrm>
                <a:off x="2428" y="2046"/>
                <a:ext cx="1" cy="19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32" name="任意多边形 385132"/>
              <p:cNvSpPr>
                <a:spLocks noChangeAspect="1"/>
              </p:cNvSpPr>
              <p:nvPr/>
            </p:nvSpPr>
            <p:spPr>
              <a:xfrm>
                <a:off x="2586" y="2243"/>
                <a:ext cx="305" cy="20"/>
              </a:xfrm>
              <a:custGeom>
                <a:avLst/>
                <a:gdLst/>
                <a:ahLst/>
                <a:cxnLst/>
                <a:rect l="0" t="0" r="0" b="0"/>
                <a:pathLst>
                  <a:path w="2140" h="143">
                    <a:moveTo>
                      <a:pt x="0" y="0"/>
                    </a:moveTo>
                    <a:lnTo>
                      <a:pt x="61" y="16"/>
                    </a:lnTo>
                    <a:lnTo>
                      <a:pt x="123" y="31"/>
                    </a:lnTo>
                    <a:lnTo>
                      <a:pt x="185" y="46"/>
                    </a:lnTo>
                    <a:lnTo>
                      <a:pt x="248" y="59"/>
                    </a:lnTo>
                    <a:lnTo>
                      <a:pt x="310" y="72"/>
                    </a:lnTo>
                    <a:lnTo>
                      <a:pt x="373" y="84"/>
                    </a:lnTo>
                    <a:lnTo>
                      <a:pt x="436" y="94"/>
                    </a:lnTo>
                    <a:lnTo>
                      <a:pt x="499" y="104"/>
                    </a:lnTo>
                    <a:lnTo>
                      <a:pt x="562" y="112"/>
                    </a:lnTo>
                    <a:lnTo>
                      <a:pt x="625" y="119"/>
                    </a:lnTo>
                    <a:lnTo>
                      <a:pt x="688" y="126"/>
                    </a:lnTo>
                    <a:lnTo>
                      <a:pt x="752" y="132"/>
                    </a:lnTo>
                    <a:lnTo>
                      <a:pt x="815" y="135"/>
                    </a:lnTo>
                    <a:lnTo>
                      <a:pt x="879" y="139"/>
                    </a:lnTo>
                    <a:lnTo>
                      <a:pt x="942" y="142"/>
                    </a:lnTo>
                    <a:lnTo>
                      <a:pt x="1006" y="143"/>
                    </a:lnTo>
                    <a:lnTo>
                      <a:pt x="1071" y="143"/>
                    </a:lnTo>
                    <a:lnTo>
                      <a:pt x="1134" y="143"/>
                    </a:lnTo>
                    <a:lnTo>
                      <a:pt x="1198" y="142"/>
                    </a:lnTo>
                    <a:lnTo>
                      <a:pt x="1261" y="139"/>
                    </a:lnTo>
                    <a:lnTo>
                      <a:pt x="1325" y="135"/>
                    </a:lnTo>
                    <a:lnTo>
                      <a:pt x="1388" y="132"/>
                    </a:lnTo>
                    <a:lnTo>
                      <a:pt x="1452" y="126"/>
                    </a:lnTo>
                    <a:lnTo>
                      <a:pt x="1515" y="119"/>
                    </a:lnTo>
                    <a:lnTo>
                      <a:pt x="1578" y="112"/>
                    </a:lnTo>
                    <a:lnTo>
                      <a:pt x="1641" y="104"/>
                    </a:lnTo>
                    <a:lnTo>
                      <a:pt x="1704" y="94"/>
                    </a:lnTo>
                    <a:lnTo>
                      <a:pt x="1767" y="84"/>
                    </a:lnTo>
                    <a:lnTo>
                      <a:pt x="1830" y="72"/>
                    </a:lnTo>
                    <a:lnTo>
                      <a:pt x="1892" y="59"/>
                    </a:lnTo>
                    <a:lnTo>
                      <a:pt x="1955" y="46"/>
                    </a:lnTo>
                    <a:lnTo>
                      <a:pt x="2017" y="31"/>
                    </a:lnTo>
                    <a:lnTo>
                      <a:pt x="2079" y="16"/>
                    </a:lnTo>
                    <a:lnTo>
                      <a:pt x="2140" y="0"/>
                    </a:lnTo>
                  </a:path>
                </a:pathLst>
              </a:custGeom>
              <a:noFill/>
              <a:ln w="28575" cap="flat" cmpd="sng">
                <a:solidFill>
                  <a:srgbClr val="FF0000"/>
                </a:solidFill>
                <a:prstDash val="solid"/>
                <a:round/>
                <a:headEnd type="none" w="med" len="med"/>
                <a:tailEnd type="none" w="med" len="med"/>
              </a:ln>
            </p:spPr>
            <p:txBody>
              <a:bodyPr/>
              <a:lstStyle/>
              <a:p>
                <a:endParaRPr lang="zh-CN" altLang="en-US"/>
              </a:p>
            </p:txBody>
          </p:sp>
          <p:sp>
            <p:nvSpPr>
              <p:cNvPr id="52333" name="直接连接符 385133"/>
              <p:cNvSpPr>
                <a:spLocks noChangeAspect="1"/>
              </p:cNvSpPr>
              <p:nvPr/>
            </p:nvSpPr>
            <p:spPr>
              <a:xfrm flipH="1">
                <a:off x="2509" y="2263"/>
                <a:ext cx="459" cy="1"/>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34" name="直接连接符 385134"/>
              <p:cNvSpPr>
                <a:spLocks noChangeAspect="1"/>
              </p:cNvSpPr>
              <p:nvPr/>
            </p:nvSpPr>
            <p:spPr>
              <a:xfrm flipV="1">
                <a:off x="2586" y="2046"/>
                <a:ext cx="1" cy="19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35" name="直接连接符 385135"/>
              <p:cNvSpPr>
                <a:spLocks noChangeAspect="1"/>
              </p:cNvSpPr>
              <p:nvPr/>
            </p:nvSpPr>
            <p:spPr>
              <a:xfrm flipV="1">
                <a:off x="2586" y="2206"/>
                <a:ext cx="1" cy="3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36" name="直接连接符 385136"/>
              <p:cNvSpPr>
                <a:spLocks noChangeAspect="1"/>
              </p:cNvSpPr>
              <p:nvPr/>
            </p:nvSpPr>
            <p:spPr>
              <a:xfrm>
                <a:off x="3044" y="2046"/>
                <a:ext cx="1" cy="19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37" name="直接连接符 385137"/>
              <p:cNvSpPr>
                <a:spLocks noChangeAspect="1"/>
              </p:cNvSpPr>
              <p:nvPr/>
            </p:nvSpPr>
            <p:spPr>
              <a:xfrm flipV="1">
                <a:off x="2891" y="2046"/>
                <a:ext cx="1" cy="19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38" name="任意多边形 385138"/>
              <p:cNvSpPr>
                <a:spLocks noChangeAspect="1"/>
              </p:cNvSpPr>
              <p:nvPr/>
            </p:nvSpPr>
            <p:spPr>
              <a:xfrm>
                <a:off x="2891" y="2243"/>
                <a:ext cx="153" cy="20"/>
              </a:xfrm>
              <a:custGeom>
                <a:avLst/>
                <a:gdLst/>
                <a:ahLst/>
                <a:cxnLst/>
                <a:rect l="0" t="0" r="0" b="0"/>
                <a:pathLst>
                  <a:path w="1070" h="143">
                    <a:moveTo>
                      <a:pt x="0" y="0"/>
                    </a:moveTo>
                    <a:lnTo>
                      <a:pt x="28" y="16"/>
                    </a:lnTo>
                    <a:lnTo>
                      <a:pt x="58" y="31"/>
                    </a:lnTo>
                    <a:lnTo>
                      <a:pt x="88" y="45"/>
                    </a:lnTo>
                    <a:lnTo>
                      <a:pt x="118" y="59"/>
                    </a:lnTo>
                    <a:lnTo>
                      <a:pt x="149" y="71"/>
                    </a:lnTo>
                    <a:lnTo>
                      <a:pt x="179" y="83"/>
                    </a:lnTo>
                    <a:lnTo>
                      <a:pt x="210" y="93"/>
                    </a:lnTo>
                    <a:lnTo>
                      <a:pt x="242" y="102"/>
                    </a:lnTo>
                    <a:lnTo>
                      <a:pt x="273" y="112"/>
                    </a:lnTo>
                    <a:lnTo>
                      <a:pt x="306" y="119"/>
                    </a:lnTo>
                    <a:lnTo>
                      <a:pt x="339" y="126"/>
                    </a:lnTo>
                    <a:lnTo>
                      <a:pt x="370" y="130"/>
                    </a:lnTo>
                    <a:lnTo>
                      <a:pt x="403" y="135"/>
                    </a:lnTo>
                    <a:lnTo>
                      <a:pt x="437" y="139"/>
                    </a:lnTo>
                    <a:lnTo>
                      <a:pt x="469" y="142"/>
                    </a:lnTo>
                    <a:lnTo>
                      <a:pt x="502" y="143"/>
                    </a:lnTo>
                    <a:lnTo>
                      <a:pt x="535" y="143"/>
                    </a:lnTo>
                    <a:lnTo>
                      <a:pt x="567" y="143"/>
                    </a:lnTo>
                    <a:lnTo>
                      <a:pt x="601" y="142"/>
                    </a:lnTo>
                    <a:lnTo>
                      <a:pt x="634" y="139"/>
                    </a:lnTo>
                    <a:lnTo>
                      <a:pt x="667" y="135"/>
                    </a:lnTo>
                    <a:lnTo>
                      <a:pt x="699" y="130"/>
                    </a:lnTo>
                    <a:lnTo>
                      <a:pt x="732" y="126"/>
                    </a:lnTo>
                    <a:lnTo>
                      <a:pt x="763" y="119"/>
                    </a:lnTo>
                    <a:lnTo>
                      <a:pt x="796" y="112"/>
                    </a:lnTo>
                    <a:lnTo>
                      <a:pt x="828" y="102"/>
                    </a:lnTo>
                    <a:lnTo>
                      <a:pt x="859" y="93"/>
                    </a:lnTo>
                    <a:lnTo>
                      <a:pt x="891" y="83"/>
                    </a:lnTo>
                    <a:lnTo>
                      <a:pt x="921" y="71"/>
                    </a:lnTo>
                    <a:lnTo>
                      <a:pt x="952" y="59"/>
                    </a:lnTo>
                    <a:lnTo>
                      <a:pt x="982" y="45"/>
                    </a:lnTo>
                    <a:lnTo>
                      <a:pt x="1012" y="31"/>
                    </a:lnTo>
                    <a:lnTo>
                      <a:pt x="1041" y="16"/>
                    </a:lnTo>
                    <a:lnTo>
                      <a:pt x="1070" y="0"/>
                    </a:lnTo>
                  </a:path>
                </a:pathLst>
              </a:custGeom>
              <a:noFill/>
              <a:ln w="28575" cap="flat" cmpd="sng">
                <a:solidFill>
                  <a:srgbClr val="FF0000"/>
                </a:solidFill>
                <a:prstDash val="solid"/>
                <a:round/>
                <a:headEnd type="none" w="med" len="med"/>
                <a:tailEnd type="none" w="med" len="med"/>
              </a:ln>
            </p:spPr>
            <p:txBody>
              <a:bodyPr/>
              <a:lstStyle/>
              <a:p>
                <a:endParaRPr lang="zh-CN" altLang="en-US"/>
              </a:p>
            </p:txBody>
          </p:sp>
          <p:sp>
            <p:nvSpPr>
              <p:cNvPr id="52339" name="直接连接符 385139"/>
              <p:cNvSpPr>
                <a:spLocks noChangeAspect="1"/>
              </p:cNvSpPr>
              <p:nvPr/>
            </p:nvSpPr>
            <p:spPr>
              <a:xfrm flipV="1">
                <a:off x="2891" y="2206"/>
                <a:ext cx="1" cy="37"/>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grpSp>
        <p:sp>
          <p:nvSpPr>
            <p:cNvPr id="52340" name="直接连接符 385140"/>
            <p:cNvSpPr>
              <a:spLocks noChangeAspect="1"/>
            </p:cNvSpPr>
            <p:nvPr/>
          </p:nvSpPr>
          <p:spPr>
            <a:xfrm>
              <a:off x="2698" y="2016"/>
              <a:ext cx="381" cy="1"/>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sp>
          <p:nvSpPr>
            <p:cNvPr id="52341" name="直接连接符 385141"/>
            <p:cNvSpPr>
              <a:spLocks noChangeAspect="1"/>
            </p:cNvSpPr>
            <p:nvPr/>
          </p:nvSpPr>
          <p:spPr>
            <a:xfrm>
              <a:off x="3435" y="1167"/>
              <a:ext cx="1" cy="1265"/>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42" name="直接连接符 385142"/>
            <p:cNvSpPr>
              <a:spLocks noChangeAspect="1"/>
            </p:cNvSpPr>
            <p:nvPr/>
          </p:nvSpPr>
          <p:spPr>
            <a:xfrm>
              <a:off x="3087" y="1167"/>
              <a:ext cx="1" cy="1265"/>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43" name="直接连接符 385143"/>
            <p:cNvSpPr>
              <a:spLocks noChangeAspect="1"/>
            </p:cNvSpPr>
            <p:nvPr/>
          </p:nvSpPr>
          <p:spPr>
            <a:xfrm flipV="1">
              <a:off x="3468" y="1601"/>
              <a:ext cx="1" cy="828"/>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sp>
          <p:nvSpPr>
            <p:cNvPr id="52344" name="直接连接符 385144"/>
            <p:cNvSpPr>
              <a:spLocks noChangeAspect="1"/>
            </p:cNvSpPr>
            <p:nvPr/>
          </p:nvSpPr>
          <p:spPr>
            <a:xfrm flipV="1">
              <a:off x="3050" y="1601"/>
              <a:ext cx="0" cy="828"/>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sp>
          <p:nvSpPr>
            <p:cNvPr id="52345" name="直接连接符 385145"/>
            <p:cNvSpPr>
              <a:spLocks noChangeAspect="1"/>
            </p:cNvSpPr>
            <p:nvPr/>
          </p:nvSpPr>
          <p:spPr>
            <a:xfrm>
              <a:off x="3803" y="2429"/>
              <a:ext cx="1" cy="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346" name="直接连接符 385146"/>
            <p:cNvSpPr>
              <a:spLocks noChangeAspect="1"/>
            </p:cNvSpPr>
            <p:nvPr/>
          </p:nvSpPr>
          <p:spPr>
            <a:xfrm>
              <a:off x="3399" y="1607"/>
              <a:ext cx="1" cy="21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347" name="直接连接符 385147"/>
            <p:cNvSpPr>
              <a:spLocks noChangeAspect="1"/>
            </p:cNvSpPr>
            <p:nvPr/>
          </p:nvSpPr>
          <p:spPr>
            <a:xfrm>
              <a:off x="3121" y="1601"/>
              <a:ext cx="1" cy="21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348" name="直接连接符 385148"/>
            <p:cNvSpPr>
              <a:spLocks noChangeAspect="1"/>
            </p:cNvSpPr>
            <p:nvPr/>
          </p:nvSpPr>
          <p:spPr>
            <a:xfrm>
              <a:off x="3094" y="1816"/>
              <a:ext cx="347" cy="2"/>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49" name="直接连接符 385149"/>
            <p:cNvSpPr>
              <a:spLocks noChangeAspect="1"/>
            </p:cNvSpPr>
            <p:nvPr/>
          </p:nvSpPr>
          <p:spPr>
            <a:xfrm>
              <a:off x="3129" y="1125"/>
              <a:ext cx="271" cy="1"/>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350" name="直接连接符 385150"/>
            <p:cNvSpPr>
              <a:spLocks noChangeAspect="1"/>
            </p:cNvSpPr>
            <p:nvPr/>
          </p:nvSpPr>
          <p:spPr>
            <a:xfrm>
              <a:off x="3089" y="1167"/>
              <a:ext cx="347" cy="2"/>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grpSp>
          <p:nvGrpSpPr>
            <p:cNvPr id="52351" name="组合 385151"/>
            <p:cNvGrpSpPr>
              <a:grpSpLocks noChangeAspect="1"/>
            </p:cNvGrpSpPr>
            <p:nvPr/>
          </p:nvGrpSpPr>
          <p:grpSpPr>
            <a:xfrm>
              <a:off x="3260" y="1088"/>
              <a:ext cx="1" cy="1667"/>
              <a:chOff x="2738" y="864"/>
              <a:chExt cx="1" cy="1464"/>
            </a:xfrm>
          </p:grpSpPr>
          <p:sp>
            <p:nvSpPr>
              <p:cNvPr id="52352" name="直接连接符 385152"/>
              <p:cNvSpPr>
                <a:spLocks noChangeAspect="1"/>
              </p:cNvSpPr>
              <p:nvPr/>
            </p:nvSpPr>
            <p:spPr>
              <a:xfrm flipV="1">
                <a:off x="2738" y="2144"/>
                <a:ext cx="1" cy="18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53" name="直接连接符 385153"/>
              <p:cNvSpPr>
                <a:spLocks noChangeAspect="1"/>
              </p:cNvSpPr>
              <p:nvPr/>
            </p:nvSpPr>
            <p:spPr>
              <a:xfrm flipV="1">
                <a:off x="2738" y="2088"/>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54" name="直接连接符 385154"/>
              <p:cNvSpPr>
                <a:spLocks noChangeAspect="1"/>
              </p:cNvSpPr>
              <p:nvPr/>
            </p:nvSpPr>
            <p:spPr>
              <a:xfrm flipV="1">
                <a:off x="2738" y="1891"/>
                <a:ext cx="1" cy="16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55" name="直接连接符 385155"/>
              <p:cNvSpPr>
                <a:spLocks noChangeAspect="1"/>
              </p:cNvSpPr>
              <p:nvPr/>
            </p:nvSpPr>
            <p:spPr>
              <a:xfrm flipV="1">
                <a:off x="2738" y="1835"/>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56" name="直接连接符 385156"/>
              <p:cNvSpPr>
                <a:spLocks noChangeAspect="1"/>
              </p:cNvSpPr>
              <p:nvPr/>
            </p:nvSpPr>
            <p:spPr>
              <a:xfrm flipV="1">
                <a:off x="2738" y="1638"/>
                <a:ext cx="1" cy="16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57" name="直接连接符 385157"/>
              <p:cNvSpPr>
                <a:spLocks noChangeAspect="1"/>
              </p:cNvSpPr>
              <p:nvPr/>
            </p:nvSpPr>
            <p:spPr>
              <a:xfrm flipV="1">
                <a:off x="2738" y="1582"/>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58" name="直接连接符 385158"/>
              <p:cNvSpPr>
                <a:spLocks noChangeAspect="1"/>
              </p:cNvSpPr>
              <p:nvPr/>
            </p:nvSpPr>
            <p:spPr>
              <a:xfrm flipV="1">
                <a:off x="2738" y="1385"/>
                <a:ext cx="1" cy="16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59" name="直接连接符 385159"/>
              <p:cNvSpPr>
                <a:spLocks noChangeAspect="1"/>
              </p:cNvSpPr>
              <p:nvPr/>
            </p:nvSpPr>
            <p:spPr>
              <a:xfrm flipV="1">
                <a:off x="2738" y="1329"/>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60" name="直接连接符 385160"/>
              <p:cNvSpPr>
                <a:spLocks noChangeAspect="1"/>
              </p:cNvSpPr>
              <p:nvPr/>
            </p:nvSpPr>
            <p:spPr>
              <a:xfrm flipV="1">
                <a:off x="2738" y="1132"/>
                <a:ext cx="1" cy="16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61" name="直接连接符 385161"/>
              <p:cNvSpPr>
                <a:spLocks noChangeAspect="1"/>
              </p:cNvSpPr>
              <p:nvPr/>
            </p:nvSpPr>
            <p:spPr>
              <a:xfrm flipV="1">
                <a:off x="2738" y="1076"/>
                <a:ext cx="1" cy="28"/>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62" name="直接连接符 385162"/>
              <p:cNvSpPr>
                <a:spLocks noChangeAspect="1"/>
              </p:cNvSpPr>
              <p:nvPr/>
            </p:nvSpPr>
            <p:spPr>
              <a:xfrm flipV="1">
                <a:off x="2738" y="864"/>
                <a:ext cx="1" cy="18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grpSp>
        <p:sp>
          <p:nvSpPr>
            <p:cNvPr id="52363" name="直接连接符 385163"/>
            <p:cNvSpPr>
              <a:spLocks noChangeAspect="1"/>
            </p:cNvSpPr>
            <p:nvPr/>
          </p:nvSpPr>
          <p:spPr>
            <a:xfrm>
              <a:off x="3423" y="1543"/>
              <a:ext cx="1" cy="55"/>
            </a:xfrm>
            <a:prstGeom prst="line">
              <a:avLst/>
            </a:prstGeom>
            <a:ln w="76200" cap="flat" cmpd="sng">
              <a:solidFill>
                <a:schemeClr val="bg1"/>
              </a:solidFill>
              <a:prstDash val="solid"/>
              <a:round/>
              <a:headEnd type="none" w="med" len="med"/>
              <a:tailEnd type="none" w="med" len="med"/>
            </a:ln>
          </p:spPr>
          <p:txBody>
            <a:bodyPr/>
            <a:lstStyle/>
            <a:p>
              <a:endParaRPr lang="zh-CN" altLang="en-US"/>
            </a:p>
          </p:txBody>
        </p:sp>
        <p:sp>
          <p:nvSpPr>
            <p:cNvPr id="52364" name="直接连接符 385164"/>
            <p:cNvSpPr>
              <a:spLocks noChangeAspect="1"/>
            </p:cNvSpPr>
            <p:nvPr/>
          </p:nvSpPr>
          <p:spPr>
            <a:xfrm>
              <a:off x="3086" y="1548"/>
              <a:ext cx="1" cy="57"/>
            </a:xfrm>
            <a:prstGeom prst="line">
              <a:avLst/>
            </a:prstGeom>
            <a:ln w="76200" cap="flat" cmpd="sng">
              <a:solidFill>
                <a:schemeClr val="bg1"/>
              </a:solidFill>
              <a:prstDash val="solid"/>
              <a:round/>
              <a:headEnd type="none" w="med" len="med"/>
              <a:tailEnd type="none" w="med" len="med"/>
            </a:ln>
          </p:spPr>
          <p:txBody>
            <a:bodyPr/>
            <a:lstStyle/>
            <a:p>
              <a:endParaRPr lang="zh-CN" altLang="en-US"/>
            </a:p>
          </p:txBody>
        </p:sp>
        <p:sp>
          <p:nvSpPr>
            <p:cNvPr id="52365" name="直接连接符 385165"/>
            <p:cNvSpPr>
              <a:spLocks noChangeAspect="1"/>
            </p:cNvSpPr>
            <p:nvPr/>
          </p:nvSpPr>
          <p:spPr>
            <a:xfrm>
              <a:off x="3434" y="1256"/>
              <a:ext cx="1" cy="26"/>
            </a:xfrm>
            <a:prstGeom prst="line">
              <a:avLst/>
            </a:prstGeom>
            <a:ln w="57150" cap="flat" cmpd="sng">
              <a:solidFill>
                <a:schemeClr val="bg1"/>
              </a:solidFill>
              <a:prstDash val="solid"/>
              <a:round/>
              <a:headEnd type="none" w="med" len="med"/>
              <a:tailEnd type="none" w="med" len="med"/>
            </a:ln>
          </p:spPr>
          <p:txBody>
            <a:bodyPr/>
            <a:lstStyle/>
            <a:p>
              <a:endParaRPr lang="zh-CN" altLang="en-US"/>
            </a:p>
          </p:txBody>
        </p:sp>
        <p:sp>
          <p:nvSpPr>
            <p:cNvPr id="52366" name="直接连接符 385166"/>
            <p:cNvSpPr>
              <a:spLocks noChangeAspect="1"/>
            </p:cNvSpPr>
            <p:nvPr/>
          </p:nvSpPr>
          <p:spPr>
            <a:xfrm>
              <a:off x="3087" y="1256"/>
              <a:ext cx="1" cy="26"/>
            </a:xfrm>
            <a:prstGeom prst="line">
              <a:avLst/>
            </a:prstGeom>
            <a:ln w="28575" cap="flat" cmpd="sng">
              <a:solidFill>
                <a:schemeClr val="bg1"/>
              </a:solidFill>
              <a:prstDash val="solid"/>
              <a:round/>
              <a:headEnd type="none" w="med" len="med"/>
              <a:tailEnd type="none" w="med" len="med"/>
            </a:ln>
          </p:spPr>
          <p:txBody>
            <a:bodyPr/>
            <a:lstStyle/>
            <a:p>
              <a:endParaRPr lang="zh-CN" altLang="en-US"/>
            </a:p>
          </p:txBody>
        </p:sp>
        <p:sp>
          <p:nvSpPr>
            <p:cNvPr id="52367" name="直接连接符 385167"/>
            <p:cNvSpPr>
              <a:spLocks noChangeAspect="1"/>
            </p:cNvSpPr>
            <p:nvPr/>
          </p:nvSpPr>
          <p:spPr>
            <a:xfrm flipV="1">
              <a:off x="3546" y="1729"/>
              <a:ext cx="290" cy="28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68" name="直接连接符 385168"/>
            <p:cNvSpPr>
              <a:spLocks noChangeAspect="1"/>
            </p:cNvSpPr>
            <p:nvPr/>
          </p:nvSpPr>
          <p:spPr>
            <a:xfrm flipV="1">
              <a:off x="3472" y="1648"/>
              <a:ext cx="364" cy="36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69" name="直接连接符 385169"/>
            <p:cNvSpPr>
              <a:spLocks noChangeAspect="1"/>
            </p:cNvSpPr>
            <p:nvPr/>
          </p:nvSpPr>
          <p:spPr>
            <a:xfrm flipV="1">
              <a:off x="3472" y="1607"/>
              <a:ext cx="324" cy="32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0" name="直接连接符 385170"/>
            <p:cNvSpPr>
              <a:spLocks noChangeAspect="1"/>
            </p:cNvSpPr>
            <p:nvPr/>
          </p:nvSpPr>
          <p:spPr>
            <a:xfrm flipV="1">
              <a:off x="3472" y="1607"/>
              <a:ext cx="245" cy="24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1" name="直接连接符 385171"/>
            <p:cNvSpPr>
              <a:spLocks noChangeAspect="1"/>
            </p:cNvSpPr>
            <p:nvPr/>
          </p:nvSpPr>
          <p:spPr>
            <a:xfrm flipV="1">
              <a:off x="3472" y="1607"/>
              <a:ext cx="163" cy="16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2" name="直接连接符 385172"/>
            <p:cNvSpPr>
              <a:spLocks noChangeAspect="1"/>
            </p:cNvSpPr>
            <p:nvPr/>
          </p:nvSpPr>
          <p:spPr>
            <a:xfrm flipV="1">
              <a:off x="3707" y="1889"/>
              <a:ext cx="129" cy="12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3" name="直接连接符 385173"/>
            <p:cNvSpPr>
              <a:spLocks noChangeAspect="1"/>
            </p:cNvSpPr>
            <p:nvPr/>
          </p:nvSpPr>
          <p:spPr>
            <a:xfrm flipV="1">
              <a:off x="3628" y="1808"/>
              <a:ext cx="208" cy="210"/>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4" name="直接连接符 385174"/>
            <p:cNvSpPr>
              <a:spLocks noChangeAspect="1"/>
            </p:cNvSpPr>
            <p:nvPr/>
          </p:nvSpPr>
          <p:spPr>
            <a:xfrm flipV="1">
              <a:off x="3789" y="1971"/>
              <a:ext cx="47" cy="47"/>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5" name="直接连接符 385175"/>
            <p:cNvSpPr>
              <a:spLocks noChangeAspect="1"/>
            </p:cNvSpPr>
            <p:nvPr/>
          </p:nvSpPr>
          <p:spPr>
            <a:xfrm flipV="1">
              <a:off x="3472" y="1607"/>
              <a:ext cx="82" cy="83"/>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6" name="直接连接符 385176"/>
            <p:cNvSpPr>
              <a:spLocks noChangeAspect="1"/>
            </p:cNvSpPr>
            <p:nvPr/>
          </p:nvSpPr>
          <p:spPr>
            <a:xfrm flipH="1" flipV="1">
              <a:off x="2695" y="2401"/>
              <a:ext cx="36" cy="3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7" name="直接连接符 385177"/>
            <p:cNvSpPr>
              <a:spLocks noChangeAspect="1"/>
            </p:cNvSpPr>
            <p:nvPr/>
          </p:nvSpPr>
          <p:spPr>
            <a:xfrm flipH="1" flipV="1">
              <a:off x="2695" y="2329"/>
              <a:ext cx="113" cy="106"/>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8" name="直接连接符 385178"/>
            <p:cNvSpPr>
              <a:spLocks noChangeAspect="1"/>
            </p:cNvSpPr>
            <p:nvPr/>
          </p:nvSpPr>
          <p:spPr>
            <a:xfrm flipH="1" flipV="1">
              <a:off x="2695" y="2256"/>
              <a:ext cx="190" cy="17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79" name="直接连接符 385179"/>
            <p:cNvSpPr>
              <a:spLocks noChangeAspect="1"/>
            </p:cNvSpPr>
            <p:nvPr/>
          </p:nvSpPr>
          <p:spPr>
            <a:xfrm flipH="1" flipV="1">
              <a:off x="2695" y="2183"/>
              <a:ext cx="267" cy="25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0" name="直接连接符 385180"/>
            <p:cNvSpPr>
              <a:spLocks noChangeAspect="1"/>
            </p:cNvSpPr>
            <p:nvPr/>
          </p:nvSpPr>
          <p:spPr>
            <a:xfrm flipH="1" flipV="1">
              <a:off x="2695" y="2110"/>
              <a:ext cx="343" cy="32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1" name="直接连接符 385181"/>
            <p:cNvSpPr>
              <a:spLocks noChangeAspect="1"/>
            </p:cNvSpPr>
            <p:nvPr/>
          </p:nvSpPr>
          <p:spPr>
            <a:xfrm flipH="1" flipV="1">
              <a:off x="2695" y="2038"/>
              <a:ext cx="353" cy="33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2" name="直接连接符 385182"/>
            <p:cNvSpPr>
              <a:spLocks noChangeAspect="1"/>
            </p:cNvSpPr>
            <p:nvPr/>
          </p:nvSpPr>
          <p:spPr>
            <a:xfrm flipH="1" flipV="1">
              <a:off x="2749" y="2017"/>
              <a:ext cx="299" cy="283"/>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3" name="直接连接符 385183"/>
            <p:cNvSpPr>
              <a:spLocks noChangeAspect="1"/>
            </p:cNvSpPr>
            <p:nvPr/>
          </p:nvSpPr>
          <p:spPr>
            <a:xfrm flipH="1" flipV="1">
              <a:off x="2825" y="2017"/>
              <a:ext cx="223" cy="21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4" name="直接连接符 385184"/>
            <p:cNvSpPr>
              <a:spLocks noChangeAspect="1"/>
            </p:cNvSpPr>
            <p:nvPr/>
          </p:nvSpPr>
          <p:spPr>
            <a:xfrm flipH="1" flipV="1">
              <a:off x="2902" y="2017"/>
              <a:ext cx="146" cy="13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5" name="直接连接符 385185"/>
            <p:cNvSpPr>
              <a:spLocks noChangeAspect="1"/>
            </p:cNvSpPr>
            <p:nvPr/>
          </p:nvSpPr>
          <p:spPr>
            <a:xfrm flipH="1" flipV="1">
              <a:off x="2979" y="2017"/>
              <a:ext cx="73" cy="70"/>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6" name="直接连接符 385186"/>
            <p:cNvSpPr>
              <a:spLocks noChangeAspect="1"/>
            </p:cNvSpPr>
            <p:nvPr/>
          </p:nvSpPr>
          <p:spPr>
            <a:xfrm flipH="1" flipV="1">
              <a:off x="3472" y="2401"/>
              <a:ext cx="35" cy="3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7" name="直接连接符 385187"/>
            <p:cNvSpPr>
              <a:spLocks noChangeAspect="1"/>
            </p:cNvSpPr>
            <p:nvPr/>
          </p:nvSpPr>
          <p:spPr>
            <a:xfrm flipH="1" flipV="1">
              <a:off x="3472" y="2329"/>
              <a:ext cx="112" cy="106"/>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8" name="直接连接符 385188"/>
            <p:cNvSpPr>
              <a:spLocks noChangeAspect="1"/>
            </p:cNvSpPr>
            <p:nvPr/>
          </p:nvSpPr>
          <p:spPr>
            <a:xfrm flipH="1" flipV="1">
              <a:off x="3472" y="2256"/>
              <a:ext cx="190" cy="17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89" name="直接连接符 385189"/>
            <p:cNvSpPr>
              <a:spLocks noChangeAspect="1"/>
            </p:cNvSpPr>
            <p:nvPr/>
          </p:nvSpPr>
          <p:spPr>
            <a:xfrm flipH="1" flipV="1">
              <a:off x="3472" y="2183"/>
              <a:ext cx="266" cy="25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0" name="直接连接符 385190"/>
            <p:cNvSpPr>
              <a:spLocks noChangeAspect="1"/>
            </p:cNvSpPr>
            <p:nvPr/>
          </p:nvSpPr>
          <p:spPr>
            <a:xfrm flipH="1" flipV="1">
              <a:off x="3472" y="2110"/>
              <a:ext cx="342" cy="32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1" name="直接连接符 385191"/>
            <p:cNvSpPr>
              <a:spLocks noChangeAspect="1"/>
            </p:cNvSpPr>
            <p:nvPr/>
          </p:nvSpPr>
          <p:spPr>
            <a:xfrm flipH="1" flipV="1">
              <a:off x="3472" y="2038"/>
              <a:ext cx="353" cy="33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2" name="直接连接符 385192"/>
            <p:cNvSpPr>
              <a:spLocks noChangeAspect="1"/>
            </p:cNvSpPr>
            <p:nvPr/>
          </p:nvSpPr>
          <p:spPr>
            <a:xfrm flipH="1" flipV="1">
              <a:off x="3525" y="2017"/>
              <a:ext cx="300" cy="283"/>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3" name="直接连接符 385193"/>
            <p:cNvSpPr>
              <a:spLocks noChangeAspect="1"/>
            </p:cNvSpPr>
            <p:nvPr/>
          </p:nvSpPr>
          <p:spPr>
            <a:xfrm flipH="1" flipV="1">
              <a:off x="3602" y="2017"/>
              <a:ext cx="223" cy="212"/>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4" name="直接连接符 385194"/>
            <p:cNvSpPr>
              <a:spLocks noChangeAspect="1"/>
            </p:cNvSpPr>
            <p:nvPr/>
          </p:nvSpPr>
          <p:spPr>
            <a:xfrm flipH="1" flipV="1">
              <a:off x="3679" y="2017"/>
              <a:ext cx="146" cy="13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5" name="直接连接符 385195"/>
            <p:cNvSpPr>
              <a:spLocks noChangeAspect="1"/>
            </p:cNvSpPr>
            <p:nvPr/>
          </p:nvSpPr>
          <p:spPr>
            <a:xfrm flipH="1" flipV="1">
              <a:off x="3755" y="2017"/>
              <a:ext cx="70" cy="66"/>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6" name="直接连接符 385196"/>
            <p:cNvSpPr>
              <a:spLocks noChangeAspect="1"/>
            </p:cNvSpPr>
            <p:nvPr/>
          </p:nvSpPr>
          <p:spPr>
            <a:xfrm flipV="1">
              <a:off x="2767" y="1729"/>
              <a:ext cx="290" cy="28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7" name="直接连接符 385197"/>
            <p:cNvSpPr>
              <a:spLocks noChangeAspect="1"/>
            </p:cNvSpPr>
            <p:nvPr/>
          </p:nvSpPr>
          <p:spPr>
            <a:xfrm flipV="1">
              <a:off x="2693" y="1648"/>
              <a:ext cx="364" cy="36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8" name="直接连接符 385198"/>
            <p:cNvSpPr>
              <a:spLocks noChangeAspect="1"/>
            </p:cNvSpPr>
            <p:nvPr/>
          </p:nvSpPr>
          <p:spPr>
            <a:xfrm flipV="1">
              <a:off x="2693" y="1607"/>
              <a:ext cx="324" cy="32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399" name="直接连接符 385199"/>
            <p:cNvSpPr>
              <a:spLocks noChangeAspect="1"/>
            </p:cNvSpPr>
            <p:nvPr/>
          </p:nvSpPr>
          <p:spPr>
            <a:xfrm flipV="1">
              <a:off x="2693" y="1607"/>
              <a:ext cx="245" cy="245"/>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400" name="直接连接符 385200"/>
            <p:cNvSpPr>
              <a:spLocks noChangeAspect="1"/>
            </p:cNvSpPr>
            <p:nvPr/>
          </p:nvSpPr>
          <p:spPr>
            <a:xfrm flipV="1">
              <a:off x="2693" y="1607"/>
              <a:ext cx="163" cy="164"/>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401" name="直接连接符 385201"/>
            <p:cNvSpPr>
              <a:spLocks noChangeAspect="1"/>
            </p:cNvSpPr>
            <p:nvPr/>
          </p:nvSpPr>
          <p:spPr>
            <a:xfrm flipV="1">
              <a:off x="2929" y="1889"/>
              <a:ext cx="128" cy="129"/>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402" name="直接连接符 385202"/>
            <p:cNvSpPr>
              <a:spLocks noChangeAspect="1"/>
            </p:cNvSpPr>
            <p:nvPr/>
          </p:nvSpPr>
          <p:spPr>
            <a:xfrm flipV="1">
              <a:off x="2849" y="1808"/>
              <a:ext cx="208" cy="210"/>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403" name="直接连接符 385203"/>
            <p:cNvSpPr>
              <a:spLocks noChangeAspect="1"/>
            </p:cNvSpPr>
            <p:nvPr/>
          </p:nvSpPr>
          <p:spPr>
            <a:xfrm flipV="1">
              <a:off x="3011" y="1971"/>
              <a:ext cx="46" cy="47"/>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404" name="直接连接符 385204"/>
            <p:cNvSpPr>
              <a:spLocks noChangeAspect="1"/>
            </p:cNvSpPr>
            <p:nvPr/>
          </p:nvSpPr>
          <p:spPr>
            <a:xfrm flipV="1">
              <a:off x="2693" y="1607"/>
              <a:ext cx="82" cy="83"/>
            </a:xfrm>
            <a:prstGeom prst="line">
              <a:avLst/>
            </a:prstGeom>
            <a:ln w="0" cap="flat" cmpd="sng">
              <a:solidFill>
                <a:schemeClr val="tx1"/>
              </a:solidFill>
              <a:prstDash val="solid"/>
              <a:round/>
              <a:headEnd type="none" w="med" len="med"/>
              <a:tailEnd type="none" w="med" len="med"/>
            </a:ln>
          </p:spPr>
          <p:txBody>
            <a:bodyPr/>
            <a:lstStyle/>
            <a:p>
              <a:endParaRPr lang="zh-CN" altLang="en-US"/>
            </a:p>
          </p:txBody>
        </p:sp>
        <p:sp>
          <p:nvSpPr>
            <p:cNvPr id="52405" name="直接连接符 385205"/>
            <p:cNvSpPr>
              <a:spLocks noChangeAspect="1"/>
            </p:cNvSpPr>
            <p:nvPr/>
          </p:nvSpPr>
          <p:spPr>
            <a:xfrm flipH="1">
              <a:off x="2859" y="1540"/>
              <a:ext cx="804" cy="1"/>
            </a:xfrm>
            <a:prstGeom prst="line">
              <a:avLst/>
            </a:prstGeom>
            <a:ln w="28575" cap="flat" cmpd="sng">
              <a:solidFill>
                <a:srgbClr val="FF66FF"/>
              </a:solidFill>
              <a:prstDash val="solid"/>
              <a:round/>
              <a:headEnd type="none" w="med" len="med"/>
              <a:tailEnd type="none" w="med" len="med"/>
            </a:ln>
          </p:spPr>
          <p:txBody>
            <a:bodyPr/>
            <a:lstStyle/>
            <a:p>
              <a:endParaRPr lang="zh-CN" altLang="en-US"/>
            </a:p>
          </p:txBody>
        </p:sp>
        <p:sp>
          <p:nvSpPr>
            <p:cNvPr id="52406" name="直接连接符 385206"/>
            <p:cNvSpPr>
              <a:spLocks noChangeAspect="1"/>
            </p:cNvSpPr>
            <p:nvPr/>
          </p:nvSpPr>
          <p:spPr>
            <a:xfrm flipV="1">
              <a:off x="2859" y="1540"/>
              <a:ext cx="1" cy="63"/>
            </a:xfrm>
            <a:prstGeom prst="line">
              <a:avLst/>
            </a:prstGeom>
            <a:ln w="28575" cap="flat" cmpd="sng">
              <a:solidFill>
                <a:srgbClr val="FF66FF"/>
              </a:solidFill>
              <a:prstDash val="solid"/>
              <a:round/>
              <a:headEnd type="none" w="med" len="med"/>
              <a:tailEnd type="none" w="med" len="med"/>
            </a:ln>
          </p:spPr>
          <p:txBody>
            <a:bodyPr/>
            <a:lstStyle/>
            <a:p>
              <a:endParaRPr lang="zh-CN" altLang="en-US"/>
            </a:p>
          </p:txBody>
        </p:sp>
        <p:sp>
          <p:nvSpPr>
            <p:cNvPr id="52407" name="直接连接符 385207"/>
            <p:cNvSpPr>
              <a:spLocks noChangeAspect="1"/>
            </p:cNvSpPr>
            <p:nvPr/>
          </p:nvSpPr>
          <p:spPr>
            <a:xfrm flipV="1">
              <a:off x="3663" y="1540"/>
              <a:ext cx="1" cy="63"/>
            </a:xfrm>
            <a:prstGeom prst="line">
              <a:avLst/>
            </a:prstGeom>
            <a:ln w="28575" cap="flat" cmpd="sng">
              <a:solidFill>
                <a:srgbClr val="FF66FF"/>
              </a:solidFill>
              <a:prstDash val="solid"/>
              <a:round/>
              <a:headEnd type="none" w="med" len="med"/>
              <a:tailEnd type="none" w="med" len="med"/>
            </a:ln>
          </p:spPr>
          <p:txBody>
            <a:bodyPr/>
            <a:lstStyle/>
            <a:p>
              <a:endParaRPr lang="zh-CN" altLang="en-US"/>
            </a:p>
          </p:txBody>
        </p:sp>
        <p:sp>
          <p:nvSpPr>
            <p:cNvPr id="52408" name="直接连接符 385208"/>
            <p:cNvSpPr>
              <a:spLocks noChangeAspect="1"/>
            </p:cNvSpPr>
            <p:nvPr/>
          </p:nvSpPr>
          <p:spPr>
            <a:xfrm>
              <a:off x="3123" y="1133"/>
              <a:ext cx="1" cy="131"/>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52409" name="直接连接符 385209"/>
            <p:cNvSpPr>
              <a:spLocks noChangeAspect="1"/>
            </p:cNvSpPr>
            <p:nvPr/>
          </p:nvSpPr>
          <p:spPr>
            <a:xfrm>
              <a:off x="3403" y="1126"/>
              <a:ext cx="1" cy="131"/>
            </a:xfrm>
            <a:prstGeom prst="line">
              <a:avLst/>
            </a:prstGeom>
            <a:ln w="9525" cap="flat" cmpd="sng">
              <a:solidFill>
                <a:schemeClr val="tx1"/>
              </a:solidFill>
              <a:prstDash val="solid"/>
              <a:round/>
              <a:headEnd type="none" w="med" len="med"/>
              <a:tailEnd type="none" w="med" len="med"/>
            </a:ln>
          </p:spPr>
          <p:txBody>
            <a:bodyPr/>
            <a:lstStyle/>
            <a:p>
              <a:endParaRPr lang="zh-CN" altLang="en-US"/>
            </a:p>
          </p:txBody>
        </p:sp>
        <p:sp>
          <p:nvSpPr>
            <p:cNvPr id="52410" name="直接连接符 385210"/>
            <p:cNvSpPr>
              <a:spLocks noChangeAspect="1"/>
            </p:cNvSpPr>
            <p:nvPr/>
          </p:nvSpPr>
          <p:spPr>
            <a:xfrm flipH="1" flipV="1">
              <a:off x="3397" y="1124"/>
              <a:ext cx="44" cy="45"/>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411" name="直接连接符 385211"/>
            <p:cNvSpPr>
              <a:spLocks noChangeAspect="1"/>
            </p:cNvSpPr>
            <p:nvPr/>
          </p:nvSpPr>
          <p:spPr>
            <a:xfrm flipV="1">
              <a:off x="3090" y="1124"/>
              <a:ext cx="44" cy="45"/>
            </a:xfrm>
            <a:prstGeom prst="line">
              <a:avLst/>
            </a:prstGeom>
            <a:ln w="28575" cap="flat" cmpd="sng">
              <a:solidFill>
                <a:srgbClr val="FF0000"/>
              </a:solidFill>
              <a:prstDash val="solid"/>
              <a:round/>
              <a:headEnd type="none" w="med" len="med"/>
              <a:tailEnd type="none" w="med" len="med"/>
            </a:ln>
          </p:spPr>
          <p:txBody>
            <a:bodyPr/>
            <a:lstStyle/>
            <a:p>
              <a:endParaRPr lang="zh-CN" altLang="en-US"/>
            </a:p>
          </p:txBody>
        </p:sp>
        <p:sp>
          <p:nvSpPr>
            <p:cNvPr id="52412" name="直接连接符 385212"/>
            <p:cNvSpPr>
              <a:spLocks noChangeAspect="1"/>
            </p:cNvSpPr>
            <p:nvPr/>
          </p:nvSpPr>
          <p:spPr>
            <a:xfrm>
              <a:off x="2707" y="1601"/>
              <a:ext cx="1135" cy="1"/>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grpSp>
          <p:nvGrpSpPr>
            <p:cNvPr id="52413" name="组合 385213"/>
            <p:cNvGrpSpPr>
              <a:grpSpLocks noChangeAspect="1"/>
            </p:cNvGrpSpPr>
            <p:nvPr/>
          </p:nvGrpSpPr>
          <p:grpSpPr>
            <a:xfrm>
              <a:off x="2915" y="1258"/>
              <a:ext cx="697" cy="281"/>
              <a:chOff x="2915" y="1258"/>
              <a:chExt cx="697" cy="281"/>
            </a:xfrm>
          </p:grpSpPr>
          <p:sp>
            <p:nvSpPr>
              <p:cNvPr id="52414" name="任意多边形 385214"/>
              <p:cNvSpPr>
                <a:spLocks noChangeAspect="1"/>
              </p:cNvSpPr>
              <p:nvPr/>
            </p:nvSpPr>
            <p:spPr>
              <a:xfrm>
                <a:off x="2915" y="1264"/>
                <a:ext cx="173" cy="22"/>
              </a:xfrm>
              <a:custGeom>
                <a:avLst/>
                <a:gdLst/>
                <a:ahLst/>
                <a:cxnLst/>
                <a:rect l="0" t="0" r="0" b="0"/>
                <a:pathLst>
                  <a:path w="874" h="117">
                    <a:moveTo>
                      <a:pt x="874" y="117"/>
                    </a:moveTo>
                    <a:lnTo>
                      <a:pt x="850" y="105"/>
                    </a:lnTo>
                    <a:lnTo>
                      <a:pt x="827" y="92"/>
                    </a:lnTo>
                    <a:lnTo>
                      <a:pt x="803" y="80"/>
                    </a:lnTo>
                    <a:lnTo>
                      <a:pt x="778" y="70"/>
                    </a:lnTo>
                    <a:lnTo>
                      <a:pt x="752" y="59"/>
                    </a:lnTo>
                    <a:lnTo>
                      <a:pt x="728" y="50"/>
                    </a:lnTo>
                    <a:lnTo>
                      <a:pt x="702" y="42"/>
                    </a:lnTo>
                    <a:lnTo>
                      <a:pt x="677" y="33"/>
                    </a:lnTo>
                    <a:lnTo>
                      <a:pt x="650" y="26"/>
                    </a:lnTo>
                    <a:lnTo>
                      <a:pt x="624" y="21"/>
                    </a:lnTo>
                    <a:lnTo>
                      <a:pt x="597" y="15"/>
                    </a:lnTo>
                    <a:lnTo>
                      <a:pt x="570" y="10"/>
                    </a:lnTo>
                    <a:lnTo>
                      <a:pt x="545" y="7"/>
                    </a:lnTo>
                    <a:lnTo>
                      <a:pt x="518" y="4"/>
                    </a:lnTo>
                    <a:lnTo>
                      <a:pt x="491" y="2"/>
                    </a:lnTo>
                    <a:lnTo>
                      <a:pt x="464" y="1"/>
                    </a:lnTo>
                    <a:lnTo>
                      <a:pt x="436" y="0"/>
                    </a:lnTo>
                    <a:lnTo>
                      <a:pt x="409" y="1"/>
                    </a:lnTo>
                    <a:lnTo>
                      <a:pt x="383" y="2"/>
                    </a:lnTo>
                    <a:lnTo>
                      <a:pt x="356" y="4"/>
                    </a:lnTo>
                    <a:lnTo>
                      <a:pt x="329" y="7"/>
                    </a:lnTo>
                    <a:lnTo>
                      <a:pt x="302" y="10"/>
                    </a:lnTo>
                    <a:lnTo>
                      <a:pt x="276" y="15"/>
                    </a:lnTo>
                    <a:lnTo>
                      <a:pt x="250" y="21"/>
                    </a:lnTo>
                    <a:lnTo>
                      <a:pt x="224" y="26"/>
                    </a:lnTo>
                    <a:lnTo>
                      <a:pt x="197" y="33"/>
                    </a:lnTo>
                    <a:lnTo>
                      <a:pt x="171" y="42"/>
                    </a:lnTo>
                    <a:lnTo>
                      <a:pt x="146" y="50"/>
                    </a:lnTo>
                    <a:lnTo>
                      <a:pt x="121" y="59"/>
                    </a:lnTo>
                    <a:lnTo>
                      <a:pt x="96" y="70"/>
                    </a:lnTo>
                    <a:lnTo>
                      <a:pt x="71" y="80"/>
                    </a:lnTo>
                    <a:lnTo>
                      <a:pt x="47" y="92"/>
                    </a:lnTo>
                    <a:lnTo>
                      <a:pt x="23" y="105"/>
                    </a:lnTo>
                    <a:lnTo>
                      <a:pt x="0" y="117"/>
                    </a:lnTo>
                  </a:path>
                </a:pathLst>
              </a:custGeom>
              <a:noFill/>
              <a:ln w="28575" cap="flat" cmpd="sng">
                <a:solidFill>
                  <a:schemeClr val="accent2"/>
                </a:solidFill>
                <a:prstDash val="solid"/>
                <a:round/>
                <a:headEnd type="none" w="med" len="med"/>
                <a:tailEnd type="none" w="med" len="med"/>
              </a:ln>
            </p:spPr>
            <p:txBody>
              <a:bodyPr/>
              <a:lstStyle/>
              <a:p>
                <a:endParaRPr lang="zh-CN" altLang="en-US"/>
              </a:p>
            </p:txBody>
          </p:sp>
          <p:sp>
            <p:nvSpPr>
              <p:cNvPr id="52415" name="直接连接符 385215"/>
              <p:cNvSpPr>
                <a:spLocks noChangeAspect="1"/>
              </p:cNvSpPr>
              <p:nvPr/>
            </p:nvSpPr>
            <p:spPr>
              <a:xfrm flipH="1">
                <a:off x="3001" y="1258"/>
                <a:ext cx="520" cy="1"/>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sp>
            <p:nvSpPr>
              <p:cNvPr id="52416" name="直接连接符 385216"/>
              <p:cNvSpPr>
                <a:spLocks noChangeAspect="1"/>
              </p:cNvSpPr>
              <p:nvPr/>
            </p:nvSpPr>
            <p:spPr>
              <a:xfrm flipV="1">
                <a:off x="2915" y="1280"/>
                <a:ext cx="1" cy="259"/>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sp>
            <p:nvSpPr>
              <p:cNvPr id="52417" name="任意多边形 385217"/>
              <p:cNvSpPr>
                <a:spLocks noChangeAspect="1"/>
              </p:cNvSpPr>
              <p:nvPr/>
            </p:nvSpPr>
            <p:spPr>
              <a:xfrm>
                <a:off x="3438" y="1264"/>
                <a:ext cx="174" cy="22"/>
              </a:xfrm>
              <a:custGeom>
                <a:avLst/>
                <a:gdLst/>
                <a:ahLst/>
                <a:cxnLst/>
                <a:rect l="0" t="0" r="0" b="0"/>
                <a:pathLst>
                  <a:path w="875" h="117">
                    <a:moveTo>
                      <a:pt x="875" y="117"/>
                    </a:moveTo>
                    <a:lnTo>
                      <a:pt x="851" y="105"/>
                    </a:lnTo>
                    <a:lnTo>
                      <a:pt x="827" y="92"/>
                    </a:lnTo>
                    <a:lnTo>
                      <a:pt x="802" y="80"/>
                    </a:lnTo>
                    <a:lnTo>
                      <a:pt x="778" y="70"/>
                    </a:lnTo>
                    <a:lnTo>
                      <a:pt x="753" y="59"/>
                    </a:lnTo>
                    <a:lnTo>
                      <a:pt x="728" y="50"/>
                    </a:lnTo>
                    <a:lnTo>
                      <a:pt x="702" y="42"/>
                    </a:lnTo>
                    <a:lnTo>
                      <a:pt x="676" y="33"/>
                    </a:lnTo>
                    <a:lnTo>
                      <a:pt x="651" y="26"/>
                    </a:lnTo>
                    <a:lnTo>
                      <a:pt x="624" y="21"/>
                    </a:lnTo>
                    <a:lnTo>
                      <a:pt x="598" y="15"/>
                    </a:lnTo>
                    <a:lnTo>
                      <a:pt x="571" y="10"/>
                    </a:lnTo>
                    <a:lnTo>
                      <a:pt x="544" y="7"/>
                    </a:lnTo>
                    <a:lnTo>
                      <a:pt x="518" y="4"/>
                    </a:lnTo>
                    <a:lnTo>
                      <a:pt x="491" y="2"/>
                    </a:lnTo>
                    <a:lnTo>
                      <a:pt x="464" y="1"/>
                    </a:lnTo>
                    <a:lnTo>
                      <a:pt x="437" y="0"/>
                    </a:lnTo>
                    <a:lnTo>
                      <a:pt x="410" y="1"/>
                    </a:lnTo>
                    <a:lnTo>
                      <a:pt x="383" y="2"/>
                    </a:lnTo>
                    <a:lnTo>
                      <a:pt x="357" y="4"/>
                    </a:lnTo>
                    <a:lnTo>
                      <a:pt x="330" y="7"/>
                    </a:lnTo>
                    <a:lnTo>
                      <a:pt x="303" y="10"/>
                    </a:lnTo>
                    <a:lnTo>
                      <a:pt x="276" y="15"/>
                    </a:lnTo>
                    <a:lnTo>
                      <a:pt x="250" y="21"/>
                    </a:lnTo>
                    <a:lnTo>
                      <a:pt x="224" y="26"/>
                    </a:lnTo>
                    <a:lnTo>
                      <a:pt x="198" y="33"/>
                    </a:lnTo>
                    <a:lnTo>
                      <a:pt x="172" y="42"/>
                    </a:lnTo>
                    <a:lnTo>
                      <a:pt x="147" y="50"/>
                    </a:lnTo>
                    <a:lnTo>
                      <a:pt x="121" y="59"/>
                    </a:lnTo>
                    <a:lnTo>
                      <a:pt x="96" y="70"/>
                    </a:lnTo>
                    <a:lnTo>
                      <a:pt x="72" y="80"/>
                    </a:lnTo>
                    <a:lnTo>
                      <a:pt x="47" y="92"/>
                    </a:lnTo>
                    <a:lnTo>
                      <a:pt x="23" y="105"/>
                    </a:lnTo>
                    <a:lnTo>
                      <a:pt x="0" y="117"/>
                    </a:lnTo>
                  </a:path>
                </a:pathLst>
              </a:custGeom>
              <a:noFill/>
              <a:ln w="28575" cap="flat" cmpd="sng">
                <a:solidFill>
                  <a:schemeClr val="accent2"/>
                </a:solidFill>
                <a:prstDash val="solid"/>
                <a:round/>
                <a:headEnd type="none" w="med" len="med"/>
                <a:tailEnd type="none" w="med" len="med"/>
              </a:ln>
            </p:spPr>
            <p:txBody>
              <a:bodyPr/>
              <a:lstStyle/>
              <a:p>
                <a:endParaRPr lang="zh-CN" altLang="en-US"/>
              </a:p>
            </p:txBody>
          </p:sp>
          <p:sp>
            <p:nvSpPr>
              <p:cNvPr id="52418" name="直接连接符 385218"/>
              <p:cNvSpPr>
                <a:spLocks noChangeAspect="1"/>
              </p:cNvSpPr>
              <p:nvPr/>
            </p:nvSpPr>
            <p:spPr>
              <a:xfrm>
                <a:off x="3088" y="1280"/>
                <a:ext cx="0" cy="259"/>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sp>
            <p:nvSpPr>
              <p:cNvPr id="52419" name="直接连接符 385219"/>
              <p:cNvSpPr>
                <a:spLocks noChangeAspect="1"/>
              </p:cNvSpPr>
              <p:nvPr/>
            </p:nvSpPr>
            <p:spPr>
              <a:xfrm flipV="1">
                <a:off x="3609" y="1280"/>
                <a:ext cx="1" cy="259"/>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sp>
            <p:nvSpPr>
              <p:cNvPr id="52420" name="任意多边形 385220"/>
              <p:cNvSpPr>
                <a:spLocks noChangeAspect="1"/>
              </p:cNvSpPr>
              <p:nvPr/>
            </p:nvSpPr>
            <p:spPr>
              <a:xfrm>
                <a:off x="3088" y="1265"/>
                <a:ext cx="347" cy="22"/>
              </a:xfrm>
              <a:custGeom>
                <a:avLst/>
                <a:gdLst/>
                <a:ahLst/>
                <a:cxnLst/>
                <a:rect l="0" t="0" r="0" b="0"/>
                <a:pathLst>
                  <a:path w="1749" h="117">
                    <a:moveTo>
                      <a:pt x="1749" y="117"/>
                    </a:moveTo>
                    <a:lnTo>
                      <a:pt x="1698" y="105"/>
                    </a:lnTo>
                    <a:lnTo>
                      <a:pt x="1648" y="92"/>
                    </a:lnTo>
                    <a:lnTo>
                      <a:pt x="1597" y="80"/>
                    </a:lnTo>
                    <a:lnTo>
                      <a:pt x="1547" y="68"/>
                    </a:lnTo>
                    <a:lnTo>
                      <a:pt x="1495" y="59"/>
                    </a:lnTo>
                    <a:lnTo>
                      <a:pt x="1444" y="50"/>
                    </a:lnTo>
                    <a:lnTo>
                      <a:pt x="1393" y="40"/>
                    </a:lnTo>
                    <a:lnTo>
                      <a:pt x="1341" y="33"/>
                    </a:lnTo>
                    <a:lnTo>
                      <a:pt x="1290" y="26"/>
                    </a:lnTo>
                    <a:lnTo>
                      <a:pt x="1238" y="21"/>
                    </a:lnTo>
                    <a:lnTo>
                      <a:pt x="1186" y="15"/>
                    </a:lnTo>
                    <a:lnTo>
                      <a:pt x="1135" y="10"/>
                    </a:lnTo>
                    <a:lnTo>
                      <a:pt x="1082" y="7"/>
                    </a:lnTo>
                    <a:lnTo>
                      <a:pt x="1031" y="4"/>
                    </a:lnTo>
                    <a:lnTo>
                      <a:pt x="979" y="2"/>
                    </a:lnTo>
                    <a:lnTo>
                      <a:pt x="926" y="1"/>
                    </a:lnTo>
                    <a:lnTo>
                      <a:pt x="875" y="0"/>
                    </a:lnTo>
                    <a:lnTo>
                      <a:pt x="822" y="1"/>
                    </a:lnTo>
                    <a:lnTo>
                      <a:pt x="770" y="2"/>
                    </a:lnTo>
                    <a:lnTo>
                      <a:pt x="718" y="4"/>
                    </a:lnTo>
                    <a:lnTo>
                      <a:pt x="666" y="7"/>
                    </a:lnTo>
                    <a:lnTo>
                      <a:pt x="615" y="10"/>
                    </a:lnTo>
                    <a:lnTo>
                      <a:pt x="562" y="15"/>
                    </a:lnTo>
                    <a:lnTo>
                      <a:pt x="511" y="21"/>
                    </a:lnTo>
                    <a:lnTo>
                      <a:pt x="459" y="26"/>
                    </a:lnTo>
                    <a:lnTo>
                      <a:pt x="407" y="33"/>
                    </a:lnTo>
                    <a:lnTo>
                      <a:pt x="356" y="40"/>
                    </a:lnTo>
                    <a:lnTo>
                      <a:pt x="304" y="50"/>
                    </a:lnTo>
                    <a:lnTo>
                      <a:pt x="253" y="59"/>
                    </a:lnTo>
                    <a:lnTo>
                      <a:pt x="203" y="68"/>
                    </a:lnTo>
                    <a:lnTo>
                      <a:pt x="151" y="80"/>
                    </a:lnTo>
                    <a:lnTo>
                      <a:pt x="101" y="92"/>
                    </a:lnTo>
                    <a:lnTo>
                      <a:pt x="50" y="105"/>
                    </a:lnTo>
                    <a:lnTo>
                      <a:pt x="0" y="117"/>
                    </a:lnTo>
                  </a:path>
                </a:pathLst>
              </a:custGeom>
              <a:noFill/>
              <a:ln w="28575" cap="flat" cmpd="sng">
                <a:solidFill>
                  <a:schemeClr val="accent2"/>
                </a:solidFill>
                <a:prstDash val="solid"/>
                <a:round/>
                <a:headEnd type="none" w="med" len="med"/>
                <a:tailEnd type="none" w="med" len="med"/>
              </a:ln>
            </p:spPr>
            <p:txBody>
              <a:bodyPr/>
              <a:lstStyle/>
              <a:p>
                <a:endParaRPr lang="zh-CN" altLang="en-US"/>
              </a:p>
            </p:txBody>
          </p:sp>
          <p:sp>
            <p:nvSpPr>
              <p:cNvPr id="52421" name="直接连接符 385221"/>
              <p:cNvSpPr>
                <a:spLocks noChangeAspect="1"/>
              </p:cNvSpPr>
              <p:nvPr/>
            </p:nvSpPr>
            <p:spPr>
              <a:xfrm>
                <a:off x="3435" y="1280"/>
                <a:ext cx="0" cy="259"/>
              </a:xfrm>
              <a:prstGeom prst="line">
                <a:avLst/>
              </a:prstGeom>
              <a:ln w="28575" cap="flat" cmpd="sng">
                <a:solidFill>
                  <a:schemeClr val="accent2"/>
                </a:solidFill>
                <a:prstDash val="solid"/>
                <a:round/>
                <a:headEnd type="none" w="med" len="med"/>
                <a:tailEnd type="none" w="med" len="med"/>
              </a:ln>
            </p:spPr>
            <p:txBody>
              <a:bodyPr/>
              <a:lstStyle/>
              <a:p>
                <a:endParaRPr lang="zh-CN" altLang="en-US"/>
              </a:p>
            </p:txBody>
          </p:sp>
        </p:grpSp>
        <p:sp>
          <p:nvSpPr>
            <p:cNvPr id="52422" name="直接连接符 385222"/>
            <p:cNvSpPr>
              <a:spLocks noChangeAspect="1"/>
            </p:cNvSpPr>
            <p:nvPr/>
          </p:nvSpPr>
          <p:spPr>
            <a:xfrm>
              <a:off x="3444" y="2022"/>
              <a:ext cx="388" cy="1"/>
            </a:xfrm>
            <a:prstGeom prst="line">
              <a:avLst/>
            </a:prstGeom>
            <a:ln w="28575" cap="flat" cmpd="sng">
              <a:solidFill>
                <a:schemeClr val="tx1"/>
              </a:solidFill>
              <a:prstDash val="solid"/>
              <a:round/>
              <a:headEnd type="none" w="med" len="med"/>
              <a:tailEnd type="none" w="med" len="med"/>
            </a:ln>
          </p:spPr>
          <p:txBody>
            <a:bodyPr/>
            <a:lstStyle/>
            <a:p>
              <a:endParaRPr lang="zh-CN" altLang="en-US"/>
            </a:p>
          </p:txBody>
        </p:sp>
      </p:grpSp>
      <p:sp>
        <p:nvSpPr>
          <p:cNvPr id="385224" name="直接连接符 385223"/>
          <p:cNvSpPr>
            <a:spLocks noChangeAspect="1"/>
          </p:cNvSpPr>
          <p:nvPr/>
        </p:nvSpPr>
        <p:spPr>
          <a:xfrm>
            <a:off x="8134350" y="1735138"/>
            <a:ext cx="1588" cy="280987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385225" name="直接连接符 385224"/>
          <p:cNvSpPr>
            <a:spLocks noChangeAspect="1"/>
          </p:cNvSpPr>
          <p:nvPr/>
        </p:nvSpPr>
        <p:spPr>
          <a:xfrm>
            <a:off x="8140700" y="1735138"/>
            <a:ext cx="1588" cy="2824162"/>
          </a:xfrm>
          <a:prstGeom prst="line">
            <a:avLst/>
          </a:prstGeom>
          <a:ln w="19050" cap="flat" cmpd="sng">
            <a:solidFill>
              <a:srgbClr val="F3FBFF"/>
            </a:solidFill>
            <a:prstDash val="solid"/>
            <a:round/>
            <a:headEnd type="none" w="med" len="med"/>
            <a:tailEnd type="none" w="med" len="med"/>
          </a:ln>
        </p:spPr>
        <p:txBody>
          <a:bodyPr/>
          <a:lstStyle/>
          <a:p>
            <a:endParaRPr lang="zh-CN" altLang="en-US"/>
          </a:p>
        </p:txBody>
      </p:sp>
      <p:grpSp>
        <p:nvGrpSpPr>
          <p:cNvPr id="385226" name="组合 385225"/>
          <p:cNvGrpSpPr/>
          <p:nvPr/>
        </p:nvGrpSpPr>
        <p:grpSpPr>
          <a:xfrm>
            <a:off x="5527675" y="2244725"/>
            <a:ext cx="2066925" cy="2239963"/>
            <a:chOff x="3482" y="1725"/>
            <a:chExt cx="1302" cy="1411"/>
          </a:xfrm>
        </p:grpSpPr>
        <p:sp>
          <p:nvSpPr>
            <p:cNvPr id="52426" name="直接连接符 385226"/>
            <p:cNvSpPr>
              <a:spLocks noChangeAspect="1"/>
            </p:cNvSpPr>
            <p:nvPr/>
          </p:nvSpPr>
          <p:spPr>
            <a:xfrm flipH="1">
              <a:off x="3482" y="2191"/>
              <a:ext cx="1302" cy="1"/>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427" name="直接连接符 385227"/>
            <p:cNvSpPr>
              <a:spLocks noChangeAspect="1"/>
            </p:cNvSpPr>
            <p:nvPr/>
          </p:nvSpPr>
          <p:spPr>
            <a:xfrm>
              <a:off x="3482" y="1725"/>
              <a:ext cx="1" cy="1410"/>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428" name="直接连接符 385228"/>
            <p:cNvSpPr>
              <a:spLocks noChangeAspect="1"/>
            </p:cNvSpPr>
            <p:nvPr/>
          </p:nvSpPr>
          <p:spPr>
            <a:xfrm>
              <a:off x="3482" y="1725"/>
              <a:ext cx="855" cy="1"/>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429" name="直接连接符 385229"/>
            <p:cNvSpPr>
              <a:spLocks noChangeAspect="1"/>
            </p:cNvSpPr>
            <p:nvPr/>
          </p:nvSpPr>
          <p:spPr>
            <a:xfrm flipH="1">
              <a:off x="3482" y="2750"/>
              <a:ext cx="1302" cy="1"/>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430" name="直接连接符 385230"/>
            <p:cNvSpPr>
              <a:spLocks noChangeAspect="1"/>
            </p:cNvSpPr>
            <p:nvPr/>
          </p:nvSpPr>
          <p:spPr>
            <a:xfrm flipH="1">
              <a:off x="3482" y="3135"/>
              <a:ext cx="1302" cy="1"/>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431" name="直接连接符 385231"/>
            <p:cNvSpPr>
              <a:spLocks noChangeAspect="1"/>
            </p:cNvSpPr>
            <p:nvPr/>
          </p:nvSpPr>
          <p:spPr>
            <a:xfrm flipV="1">
              <a:off x="3913" y="1725"/>
              <a:ext cx="1" cy="1025"/>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432" name="直接连接符 385232"/>
            <p:cNvSpPr>
              <a:spLocks noChangeAspect="1"/>
            </p:cNvSpPr>
            <p:nvPr/>
          </p:nvSpPr>
          <p:spPr>
            <a:xfrm>
              <a:off x="4337" y="1725"/>
              <a:ext cx="0" cy="466"/>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433" name="直接连接符 385233"/>
            <p:cNvSpPr>
              <a:spLocks noChangeAspect="1"/>
            </p:cNvSpPr>
            <p:nvPr/>
          </p:nvSpPr>
          <p:spPr>
            <a:xfrm>
              <a:off x="4784" y="2191"/>
              <a:ext cx="0" cy="944"/>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434" name="直接连接符 385234"/>
            <p:cNvSpPr>
              <a:spLocks noChangeAspect="1"/>
            </p:cNvSpPr>
            <p:nvPr/>
          </p:nvSpPr>
          <p:spPr>
            <a:xfrm flipV="1">
              <a:off x="3482" y="1725"/>
              <a:ext cx="5" cy="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35" name="直接连接符 385235"/>
            <p:cNvSpPr>
              <a:spLocks noChangeAspect="1"/>
            </p:cNvSpPr>
            <p:nvPr/>
          </p:nvSpPr>
          <p:spPr>
            <a:xfrm flipV="1">
              <a:off x="3482" y="1725"/>
              <a:ext cx="90" cy="9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36" name="直接连接符 385236"/>
            <p:cNvSpPr>
              <a:spLocks noChangeAspect="1"/>
            </p:cNvSpPr>
            <p:nvPr/>
          </p:nvSpPr>
          <p:spPr>
            <a:xfrm flipV="1">
              <a:off x="3482" y="1725"/>
              <a:ext cx="175" cy="17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37" name="直接连接符 385237"/>
            <p:cNvSpPr>
              <a:spLocks noChangeAspect="1"/>
            </p:cNvSpPr>
            <p:nvPr/>
          </p:nvSpPr>
          <p:spPr>
            <a:xfrm flipV="1">
              <a:off x="3482" y="1725"/>
              <a:ext cx="260" cy="26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38" name="直接连接符 385238"/>
            <p:cNvSpPr>
              <a:spLocks noChangeAspect="1"/>
            </p:cNvSpPr>
            <p:nvPr/>
          </p:nvSpPr>
          <p:spPr>
            <a:xfrm flipV="1">
              <a:off x="3482" y="1725"/>
              <a:ext cx="344" cy="34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39" name="直接连接符 385239"/>
            <p:cNvSpPr>
              <a:spLocks noChangeAspect="1"/>
            </p:cNvSpPr>
            <p:nvPr/>
          </p:nvSpPr>
          <p:spPr>
            <a:xfrm flipV="1">
              <a:off x="3482" y="1725"/>
              <a:ext cx="429" cy="43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0" name="直接连接符 385240"/>
            <p:cNvSpPr>
              <a:spLocks noChangeAspect="1"/>
            </p:cNvSpPr>
            <p:nvPr/>
          </p:nvSpPr>
          <p:spPr>
            <a:xfrm flipV="1">
              <a:off x="3531" y="1809"/>
              <a:ext cx="382" cy="38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1" name="直接连接符 385241"/>
            <p:cNvSpPr>
              <a:spLocks noChangeAspect="1"/>
            </p:cNvSpPr>
            <p:nvPr/>
          </p:nvSpPr>
          <p:spPr>
            <a:xfrm flipV="1">
              <a:off x="3615" y="1893"/>
              <a:ext cx="298" cy="29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2" name="直接连接符 385242"/>
            <p:cNvSpPr>
              <a:spLocks noChangeAspect="1"/>
            </p:cNvSpPr>
            <p:nvPr/>
          </p:nvSpPr>
          <p:spPr>
            <a:xfrm flipV="1">
              <a:off x="3701" y="1979"/>
              <a:ext cx="212" cy="21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3" name="直接连接符 385243"/>
            <p:cNvSpPr>
              <a:spLocks noChangeAspect="1"/>
            </p:cNvSpPr>
            <p:nvPr/>
          </p:nvSpPr>
          <p:spPr>
            <a:xfrm flipV="1">
              <a:off x="3785" y="2063"/>
              <a:ext cx="128" cy="12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4" name="直接连接符 385244"/>
            <p:cNvSpPr>
              <a:spLocks noChangeAspect="1"/>
            </p:cNvSpPr>
            <p:nvPr/>
          </p:nvSpPr>
          <p:spPr>
            <a:xfrm flipV="1">
              <a:off x="3870" y="2148"/>
              <a:ext cx="43" cy="4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5" name="直接连接符 385245"/>
            <p:cNvSpPr>
              <a:spLocks noChangeAspect="1"/>
            </p:cNvSpPr>
            <p:nvPr/>
          </p:nvSpPr>
          <p:spPr>
            <a:xfrm flipV="1">
              <a:off x="3482" y="1725"/>
              <a:ext cx="5" cy="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6" name="直接连接符 385246"/>
            <p:cNvSpPr>
              <a:spLocks noChangeAspect="1"/>
            </p:cNvSpPr>
            <p:nvPr/>
          </p:nvSpPr>
          <p:spPr>
            <a:xfrm flipV="1">
              <a:off x="3482" y="1725"/>
              <a:ext cx="90" cy="9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7" name="直接连接符 385247"/>
            <p:cNvSpPr>
              <a:spLocks noChangeAspect="1"/>
            </p:cNvSpPr>
            <p:nvPr/>
          </p:nvSpPr>
          <p:spPr>
            <a:xfrm flipV="1">
              <a:off x="3482" y="1725"/>
              <a:ext cx="175" cy="17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8" name="直接连接符 385248"/>
            <p:cNvSpPr>
              <a:spLocks noChangeAspect="1"/>
            </p:cNvSpPr>
            <p:nvPr/>
          </p:nvSpPr>
          <p:spPr>
            <a:xfrm flipV="1">
              <a:off x="3482" y="1725"/>
              <a:ext cx="260" cy="26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49" name="直接连接符 385249"/>
            <p:cNvSpPr>
              <a:spLocks noChangeAspect="1"/>
            </p:cNvSpPr>
            <p:nvPr/>
          </p:nvSpPr>
          <p:spPr>
            <a:xfrm flipV="1">
              <a:off x="3482" y="1725"/>
              <a:ext cx="344" cy="34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0" name="直接连接符 385250"/>
            <p:cNvSpPr>
              <a:spLocks noChangeAspect="1"/>
            </p:cNvSpPr>
            <p:nvPr/>
          </p:nvSpPr>
          <p:spPr>
            <a:xfrm flipV="1">
              <a:off x="3482" y="1725"/>
              <a:ext cx="429" cy="43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1" name="直接连接符 385251"/>
            <p:cNvSpPr>
              <a:spLocks noChangeAspect="1"/>
            </p:cNvSpPr>
            <p:nvPr/>
          </p:nvSpPr>
          <p:spPr>
            <a:xfrm flipV="1">
              <a:off x="3531" y="1809"/>
              <a:ext cx="382" cy="38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2" name="直接连接符 385252"/>
            <p:cNvSpPr>
              <a:spLocks noChangeAspect="1"/>
            </p:cNvSpPr>
            <p:nvPr/>
          </p:nvSpPr>
          <p:spPr>
            <a:xfrm flipV="1">
              <a:off x="3615" y="1893"/>
              <a:ext cx="298" cy="29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3" name="直接连接符 385253"/>
            <p:cNvSpPr>
              <a:spLocks noChangeAspect="1"/>
            </p:cNvSpPr>
            <p:nvPr/>
          </p:nvSpPr>
          <p:spPr>
            <a:xfrm flipV="1">
              <a:off x="3701" y="1979"/>
              <a:ext cx="212" cy="21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4" name="直接连接符 385254"/>
            <p:cNvSpPr>
              <a:spLocks noChangeAspect="1"/>
            </p:cNvSpPr>
            <p:nvPr/>
          </p:nvSpPr>
          <p:spPr>
            <a:xfrm flipV="1">
              <a:off x="3785" y="2063"/>
              <a:ext cx="128" cy="12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5" name="直接连接符 385255"/>
            <p:cNvSpPr>
              <a:spLocks noChangeAspect="1"/>
            </p:cNvSpPr>
            <p:nvPr/>
          </p:nvSpPr>
          <p:spPr>
            <a:xfrm flipV="1">
              <a:off x="3870" y="2148"/>
              <a:ext cx="43" cy="4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6" name="直接连接符 385256"/>
            <p:cNvSpPr>
              <a:spLocks noChangeAspect="1"/>
            </p:cNvSpPr>
            <p:nvPr/>
          </p:nvSpPr>
          <p:spPr>
            <a:xfrm flipH="1" flipV="1">
              <a:off x="3913" y="2164"/>
              <a:ext cx="28" cy="2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7" name="直接连接符 385257"/>
            <p:cNvSpPr>
              <a:spLocks noChangeAspect="1"/>
            </p:cNvSpPr>
            <p:nvPr/>
          </p:nvSpPr>
          <p:spPr>
            <a:xfrm flipH="1" flipV="1">
              <a:off x="3913" y="2057"/>
              <a:ext cx="134" cy="13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8" name="直接连接符 385258"/>
            <p:cNvSpPr>
              <a:spLocks noChangeAspect="1"/>
            </p:cNvSpPr>
            <p:nvPr/>
          </p:nvSpPr>
          <p:spPr>
            <a:xfrm flipH="1" flipV="1">
              <a:off x="3913" y="1951"/>
              <a:ext cx="239" cy="24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59" name="直接连接符 385259"/>
            <p:cNvSpPr>
              <a:spLocks noChangeAspect="1"/>
            </p:cNvSpPr>
            <p:nvPr/>
          </p:nvSpPr>
          <p:spPr>
            <a:xfrm flipH="1" flipV="1">
              <a:off x="3913" y="1845"/>
              <a:ext cx="346" cy="34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0" name="直接连接符 385260"/>
            <p:cNvSpPr>
              <a:spLocks noChangeAspect="1"/>
            </p:cNvSpPr>
            <p:nvPr/>
          </p:nvSpPr>
          <p:spPr>
            <a:xfrm flipH="1" flipV="1">
              <a:off x="3913" y="1739"/>
              <a:ext cx="424" cy="42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1" name="直接连接符 385261"/>
            <p:cNvSpPr>
              <a:spLocks noChangeAspect="1"/>
            </p:cNvSpPr>
            <p:nvPr/>
          </p:nvSpPr>
          <p:spPr>
            <a:xfrm flipH="1" flipV="1">
              <a:off x="4006" y="1725"/>
              <a:ext cx="331" cy="33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2" name="直接连接符 385262"/>
            <p:cNvSpPr>
              <a:spLocks noChangeAspect="1"/>
            </p:cNvSpPr>
            <p:nvPr/>
          </p:nvSpPr>
          <p:spPr>
            <a:xfrm flipH="1" flipV="1">
              <a:off x="4111" y="1725"/>
              <a:ext cx="226" cy="22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3" name="直接连接符 385263"/>
            <p:cNvSpPr>
              <a:spLocks noChangeAspect="1"/>
            </p:cNvSpPr>
            <p:nvPr/>
          </p:nvSpPr>
          <p:spPr>
            <a:xfrm flipH="1" flipV="1">
              <a:off x="4217" y="1725"/>
              <a:ext cx="120" cy="12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4" name="直接连接符 385264"/>
            <p:cNvSpPr>
              <a:spLocks noChangeAspect="1"/>
            </p:cNvSpPr>
            <p:nvPr/>
          </p:nvSpPr>
          <p:spPr>
            <a:xfrm flipH="1" flipV="1">
              <a:off x="4324" y="1725"/>
              <a:ext cx="13" cy="1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5" name="直接连接符 385265"/>
            <p:cNvSpPr>
              <a:spLocks noChangeAspect="1"/>
            </p:cNvSpPr>
            <p:nvPr/>
          </p:nvSpPr>
          <p:spPr>
            <a:xfrm flipH="1" flipV="1">
              <a:off x="3913" y="2164"/>
              <a:ext cx="28" cy="2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6" name="直接连接符 385266"/>
            <p:cNvSpPr>
              <a:spLocks noChangeAspect="1"/>
            </p:cNvSpPr>
            <p:nvPr/>
          </p:nvSpPr>
          <p:spPr>
            <a:xfrm flipH="1" flipV="1">
              <a:off x="3913" y="2057"/>
              <a:ext cx="134" cy="13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7" name="直接连接符 385267"/>
            <p:cNvSpPr>
              <a:spLocks noChangeAspect="1"/>
            </p:cNvSpPr>
            <p:nvPr/>
          </p:nvSpPr>
          <p:spPr>
            <a:xfrm flipH="1" flipV="1">
              <a:off x="3913" y="1951"/>
              <a:ext cx="239" cy="24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8" name="直接连接符 385268"/>
            <p:cNvSpPr>
              <a:spLocks noChangeAspect="1"/>
            </p:cNvSpPr>
            <p:nvPr/>
          </p:nvSpPr>
          <p:spPr>
            <a:xfrm flipH="1" flipV="1">
              <a:off x="3913" y="1845"/>
              <a:ext cx="346" cy="34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69" name="直接连接符 385269"/>
            <p:cNvSpPr>
              <a:spLocks noChangeAspect="1"/>
            </p:cNvSpPr>
            <p:nvPr/>
          </p:nvSpPr>
          <p:spPr>
            <a:xfrm flipH="1" flipV="1">
              <a:off x="3913" y="1739"/>
              <a:ext cx="424" cy="42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0" name="直接连接符 385270"/>
            <p:cNvSpPr>
              <a:spLocks noChangeAspect="1"/>
            </p:cNvSpPr>
            <p:nvPr/>
          </p:nvSpPr>
          <p:spPr>
            <a:xfrm flipH="1" flipV="1">
              <a:off x="4006" y="1725"/>
              <a:ext cx="331" cy="33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1" name="直接连接符 385271"/>
            <p:cNvSpPr>
              <a:spLocks noChangeAspect="1"/>
            </p:cNvSpPr>
            <p:nvPr/>
          </p:nvSpPr>
          <p:spPr>
            <a:xfrm flipH="1" flipV="1">
              <a:off x="4111" y="1725"/>
              <a:ext cx="226" cy="22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2" name="直接连接符 385272"/>
            <p:cNvSpPr>
              <a:spLocks noChangeAspect="1"/>
            </p:cNvSpPr>
            <p:nvPr/>
          </p:nvSpPr>
          <p:spPr>
            <a:xfrm flipH="1" flipV="1">
              <a:off x="4217" y="1725"/>
              <a:ext cx="120" cy="12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3" name="直接连接符 385273"/>
            <p:cNvSpPr>
              <a:spLocks noChangeAspect="1"/>
            </p:cNvSpPr>
            <p:nvPr/>
          </p:nvSpPr>
          <p:spPr>
            <a:xfrm flipH="1" flipV="1">
              <a:off x="4324" y="1725"/>
              <a:ext cx="13" cy="1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4" name="直接连接符 385274"/>
            <p:cNvSpPr>
              <a:spLocks noChangeAspect="1"/>
            </p:cNvSpPr>
            <p:nvPr/>
          </p:nvSpPr>
          <p:spPr>
            <a:xfrm flipH="1" flipV="1">
              <a:off x="3482" y="2687"/>
              <a:ext cx="63" cy="6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5" name="直接连接符 385275"/>
            <p:cNvSpPr>
              <a:spLocks noChangeAspect="1"/>
            </p:cNvSpPr>
            <p:nvPr/>
          </p:nvSpPr>
          <p:spPr>
            <a:xfrm flipH="1" flipV="1">
              <a:off x="3482" y="2581"/>
              <a:ext cx="169" cy="16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6" name="直接连接符 385276"/>
            <p:cNvSpPr>
              <a:spLocks noChangeAspect="1"/>
            </p:cNvSpPr>
            <p:nvPr/>
          </p:nvSpPr>
          <p:spPr>
            <a:xfrm flipH="1" flipV="1">
              <a:off x="3482" y="2474"/>
              <a:ext cx="275" cy="27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7" name="直接连接符 385277"/>
            <p:cNvSpPr>
              <a:spLocks noChangeAspect="1"/>
            </p:cNvSpPr>
            <p:nvPr/>
          </p:nvSpPr>
          <p:spPr>
            <a:xfrm flipH="1" flipV="1">
              <a:off x="3482" y="2368"/>
              <a:ext cx="381" cy="38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8" name="直接连接符 385278"/>
            <p:cNvSpPr>
              <a:spLocks noChangeAspect="1"/>
            </p:cNvSpPr>
            <p:nvPr/>
          </p:nvSpPr>
          <p:spPr>
            <a:xfrm flipH="1" flipV="1">
              <a:off x="3482" y="2263"/>
              <a:ext cx="431" cy="43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79" name="直接连接符 385279"/>
            <p:cNvSpPr>
              <a:spLocks noChangeAspect="1"/>
            </p:cNvSpPr>
            <p:nvPr/>
          </p:nvSpPr>
          <p:spPr>
            <a:xfrm flipH="1" flipV="1">
              <a:off x="3516" y="2191"/>
              <a:ext cx="397" cy="39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0" name="直接连接符 385280"/>
            <p:cNvSpPr>
              <a:spLocks noChangeAspect="1"/>
            </p:cNvSpPr>
            <p:nvPr/>
          </p:nvSpPr>
          <p:spPr>
            <a:xfrm flipH="1" flipV="1">
              <a:off x="3622" y="2191"/>
              <a:ext cx="291" cy="29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1" name="直接连接符 385281"/>
            <p:cNvSpPr>
              <a:spLocks noChangeAspect="1"/>
            </p:cNvSpPr>
            <p:nvPr/>
          </p:nvSpPr>
          <p:spPr>
            <a:xfrm flipH="1" flipV="1">
              <a:off x="3729" y="2191"/>
              <a:ext cx="184" cy="1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2" name="直接连接符 385282"/>
            <p:cNvSpPr>
              <a:spLocks noChangeAspect="1"/>
            </p:cNvSpPr>
            <p:nvPr/>
          </p:nvSpPr>
          <p:spPr>
            <a:xfrm flipH="1" flipV="1">
              <a:off x="3835" y="2191"/>
              <a:ext cx="78" cy="7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3" name="直接连接符 385283"/>
            <p:cNvSpPr>
              <a:spLocks noChangeAspect="1"/>
            </p:cNvSpPr>
            <p:nvPr/>
          </p:nvSpPr>
          <p:spPr>
            <a:xfrm flipH="1" flipV="1">
              <a:off x="3482" y="2687"/>
              <a:ext cx="63" cy="6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4" name="直接连接符 385284"/>
            <p:cNvSpPr>
              <a:spLocks noChangeAspect="1"/>
            </p:cNvSpPr>
            <p:nvPr/>
          </p:nvSpPr>
          <p:spPr>
            <a:xfrm flipH="1" flipV="1">
              <a:off x="3482" y="2581"/>
              <a:ext cx="169" cy="16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5" name="直接连接符 385285"/>
            <p:cNvSpPr>
              <a:spLocks noChangeAspect="1"/>
            </p:cNvSpPr>
            <p:nvPr/>
          </p:nvSpPr>
          <p:spPr>
            <a:xfrm flipH="1" flipV="1">
              <a:off x="3482" y="2474"/>
              <a:ext cx="275" cy="276"/>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6" name="直接连接符 385286"/>
            <p:cNvSpPr>
              <a:spLocks noChangeAspect="1"/>
            </p:cNvSpPr>
            <p:nvPr/>
          </p:nvSpPr>
          <p:spPr>
            <a:xfrm flipH="1" flipV="1">
              <a:off x="3482" y="2368"/>
              <a:ext cx="381" cy="38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7" name="直接连接符 385287"/>
            <p:cNvSpPr>
              <a:spLocks noChangeAspect="1"/>
            </p:cNvSpPr>
            <p:nvPr/>
          </p:nvSpPr>
          <p:spPr>
            <a:xfrm flipH="1" flipV="1">
              <a:off x="3482" y="2263"/>
              <a:ext cx="431" cy="43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8" name="直接连接符 385288"/>
            <p:cNvSpPr>
              <a:spLocks noChangeAspect="1"/>
            </p:cNvSpPr>
            <p:nvPr/>
          </p:nvSpPr>
          <p:spPr>
            <a:xfrm flipH="1" flipV="1">
              <a:off x="3516" y="2191"/>
              <a:ext cx="397" cy="39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89" name="直接连接符 385289"/>
            <p:cNvSpPr>
              <a:spLocks noChangeAspect="1"/>
            </p:cNvSpPr>
            <p:nvPr/>
          </p:nvSpPr>
          <p:spPr>
            <a:xfrm flipH="1" flipV="1">
              <a:off x="3622" y="2191"/>
              <a:ext cx="291" cy="29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0" name="直接连接符 385290"/>
            <p:cNvSpPr>
              <a:spLocks noChangeAspect="1"/>
            </p:cNvSpPr>
            <p:nvPr/>
          </p:nvSpPr>
          <p:spPr>
            <a:xfrm flipH="1" flipV="1">
              <a:off x="3729" y="2191"/>
              <a:ext cx="184" cy="1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1" name="直接连接符 385291"/>
            <p:cNvSpPr>
              <a:spLocks noChangeAspect="1"/>
            </p:cNvSpPr>
            <p:nvPr/>
          </p:nvSpPr>
          <p:spPr>
            <a:xfrm flipH="1" flipV="1">
              <a:off x="3835" y="2191"/>
              <a:ext cx="78" cy="7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2" name="直接连接符 385292"/>
            <p:cNvSpPr>
              <a:spLocks noChangeAspect="1"/>
            </p:cNvSpPr>
            <p:nvPr/>
          </p:nvSpPr>
          <p:spPr>
            <a:xfrm flipV="1">
              <a:off x="3913" y="2191"/>
              <a:ext cx="42" cy="4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3" name="直接连接符 385293"/>
            <p:cNvSpPr>
              <a:spLocks noChangeAspect="1"/>
            </p:cNvSpPr>
            <p:nvPr/>
          </p:nvSpPr>
          <p:spPr>
            <a:xfrm flipV="1">
              <a:off x="3913" y="2191"/>
              <a:ext cx="148" cy="14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4" name="直接连接符 385294"/>
            <p:cNvSpPr>
              <a:spLocks noChangeAspect="1"/>
            </p:cNvSpPr>
            <p:nvPr/>
          </p:nvSpPr>
          <p:spPr>
            <a:xfrm flipV="1">
              <a:off x="3913" y="2191"/>
              <a:ext cx="254" cy="25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5" name="直接连接符 385295"/>
            <p:cNvSpPr>
              <a:spLocks noChangeAspect="1"/>
            </p:cNvSpPr>
            <p:nvPr/>
          </p:nvSpPr>
          <p:spPr>
            <a:xfrm flipV="1">
              <a:off x="3913" y="2191"/>
              <a:ext cx="360" cy="36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6" name="直接连接符 385296"/>
            <p:cNvSpPr>
              <a:spLocks noChangeAspect="1"/>
            </p:cNvSpPr>
            <p:nvPr/>
          </p:nvSpPr>
          <p:spPr>
            <a:xfrm flipV="1">
              <a:off x="3913" y="2191"/>
              <a:ext cx="466" cy="46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7" name="直接连接符 385297"/>
            <p:cNvSpPr>
              <a:spLocks noChangeAspect="1"/>
            </p:cNvSpPr>
            <p:nvPr/>
          </p:nvSpPr>
          <p:spPr>
            <a:xfrm flipV="1">
              <a:off x="3927" y="2191"/>
              <a:ext cx="558" cy="55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8" name="直接连接符 385298"/>
            <p:cNvSpPr>
              <a:spLocks noChangeAspect="1"/>
            </p:cNvSpPr>
            <p:nvPr/>
          </p:nvSpPr>
          <p:spPr>
            <a:xfrm flipV="1">
              <a:off x="4032" y="2191"/>
              <a:ext cx="559" cy="55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499" name="直接连接符 385299"/>
            <p:cNvSpPr>
              <a:spLocks noChangeAspect="1"/>
            </p:cNvSpPr>
            <p:nvPr/>
          </p:nvSpPr>
          <p:spPr>
            <a:xfrm flipV="1">
              <a:off x="4139" y="2191"/>
              <a:ext cx="558" cy="55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0" name="直接连接符 385300"/>
            <p:cNvSpPr>
              <a:spLocks noChangeAspect="1"/>
            </p:cNvSpPr>
            <p:nvPr/>
          </p:nvSpPr>
          <p:spPr>
            <a:xfrm flipV="1">
              <a:off x="4245" y="2211"/>
              <a:ext cx="539" cy="53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1" name="直接连接符 385301"/>
            <p:cNvSpPr>
              <a:spLocks noChangeAspect="1"/>
            </p:cNvSpPr>
            <p:nvPr/>
          </p:nvSpPr>
          <p:spPr>
            <a:xfrm flipV="1">
              <a:off x="4351" y="2317"/>
              <a:ext cx="433" cy="43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2" name="直接连接符 385302"/>
            <p:cNvSpPr>
              <a:spLocks noChangeAspect="1"/>
            </p:cNvSpPr>
            <p:nvPr/>
          </p:nvSpPr>
          <p:spPr>
            <a:xfrm flipV="1">
              <a:off x="4457" y="2423"/>
              <a:ext cx="327" cy="32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3" name="直接连接符 385303"/>
            <p:cNvSpPr>
              <a:spLocks noChangeAspect="1"/>
            </p:cNvSpPr>
            <p:nvPr/>
          </p:nvSpPr>
          <p:spPr>
            <a:xfrm flipV="1">
              <a:off x="4563" y="2529"/>
              <a:ext cx="221" cy="22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4" name="直接连接符 385304"/>
            <p:cNvSpPr>
              <a:spLocks noChangeAspect="1"/>
            </p:cNvSpPr>
            <p:nvPr/>
          </p:nvSpPr>
          <p:spPr>
            <a:xfrm flipV="1">
              <a:off x="4669" y="2635"/>
              <a:ext cx="115" cy="11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5" name="直接连接符 385305"/>
            <p:cNvSpPr>
              <a:spLocks noChangeAspect="1"/>
            </p:cNvSpPr>
            <p:nvPr/>
          </p:nvSpPr>
          <p:spPr>
            <a:xfrm flipV="1">
              <a:off x="4775" y="2741"/>
              <a:ext cx="9" cy="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6" name="直接连接符 385306"/>
            <p:cNvSpPr>
              <a:spLocks noChangeAspect="1"/>
            </p:cNvSpPr>
            <p:nvPr/>
          </p:nvSpPr>
          <p:spPr>
            <a:xfrm flipV="1">
              <a:off x="3913" y="2191"/>
              <a:ext cx="42" cy="4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7" name="直接连接符 385307"/>
            <p:cNvSpPr>
              <a:spLocks noChangeAspect="1"/>
            </p:cNvSpPr>
            <p:nvPr/>
          </p:nvSpPr>
          <p:spPr>
            <a:xfrm flipV="1">
              <a:off x="3913" y="2191"/>
              <a:ext cx="148" cy="14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8" name="直接连接符 385308"/>
            <p:cNvSpPr>
              <a:spLocks noChangeAspect="1"/>
            </p:cNvSpPr>
            <p:nvPr/>
          </p:nvSpPr>
          <p:spPr>
            <a:xfrm flipV="1">
              <a:off x="3913" y="2191"/>
              <a:ext cx="254" cy="25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09" name="直接连接符 385309"/>
            <p:cNvSpPr>
              <a:spLocks noChangeAspect="1"/>
            </p:cNvSpPr>
            <p:nvPr/>
          </p:nvSpPr>
          <p:spPr>
            <a:xfrm flipV="1">
              <a:off x="3913" y="2191"/>
              <a:ext cx="360" cy="36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0" name="直接连接符 385310"/>
            <p:cNvSpPr>
              <a:spLocks noChangeAspect="1"/>
            </p:cNvSpPr>
            <p:nvPr/>
          </p:nvSpPr>
          <p:spPr>
            <a:xfrm flipV="1">
              <a:off x="3913" y="2191"/>
              <a:ext cx="466" cy="46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1" name="直接连接符 385311"/>
            <p:cNvSpPr>
              <a:spLocks noChangeAspect="1"/>
            </p:cNvSpPr>
            <p:nvPr/>
          </p:nvSpPr>
          <p:spPr>
            <a:xfrm flipV="1">
              <a:off x="3927" y="2191"/>
              <a:ext cx="558" cy="55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2" name="直接连接符 385312"/>
            <p:cNvSpPr>
              <a:spLocks noChangeAspect="1"/>
            </p:cNvSpPr>
            <p:nvPr/>
          </p:nvSpPr>
          <p:spPr>
            <a:xfrm flipV="1">
              <a:off x="4032" y="2191"/>
              <a:ext cx="559" cy="55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3" name="直接连接符 385313"/>
            <p:cNvSpPr>
              <a:spLocks noChangeAspect="1"/>
            </p:cNvSpPr>
            <p:nvPr/>
          </p:nvSpPr>
          <p:spPr>
            <a:xfrm flipV="1">
              <a:off x="4139" y="2191"/>
              <a:ext cx="558" cy="55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4" name="直接连接符 385314"/>
            <p:cNvSpPr>
              <a:spLocks noChangeAspect="1"/>
            </p:cNvSpPr>
            <p:nvPr/>
          </p:nvSpPr>
          <p:spPr>
            <a:xfrm flipV="1">
              <a:off x="4245" y="2211"/>
              <a:ext cx="539" cy="53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5" name="直接连接符 385315"/>
            <p:cNvSpPr>
              <a:spLocks noChangeAspect="1"/>
            </p:cNvSpPr>
            <p:nvPr/>
          </p:nvSpPr>
          <p:spPr>
            <a:xfrm flipV="1">
              <a:off x="4351" y="2317"/>
              <a:ext cx="433" cy="43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6" name="直接连接符 385316"/>
            <p:cNvSpPr>
              <a:spLocks noChangeAspect="1"/>
            </p:cNvSpPr>
            <p:nvPr/>
          </p:nvSpPr>
          <p:spPr>
            <a:xfrm flipV="1">
              <a:off x="4457" y="2423"/>
              <a:ext cx="327" cy="32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7" name="直接连接符 385317"/>
            <p:cNvSpPr>
              <a:spLocks noChangeAspect="1"/>
            </p:cNvSpPr>
            <p:nvPr/>
          </p:nvSpPr>
          <p:spPr>
            <a:xfrm flipV="1">
              <a:off x="4563" y="2529"/>
              <a:ext cx="221" cy="22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8" name="直接连接符 385318"/>
            <p:cNvSpPr>
              <a:spLocks noChangeAspect="1"/>
            </p:cNvSpPr>
            <p:nvPr/>
          </p:nvSpPr>
          <p:spPr>
            <a:xfrm flipV="1">
              <a:off x="4669" y="2635"/>
              <a:ext cx="115" cy="11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19" name="直接连接符 385319"/>
            <p:cNvSpPr>
              <a:spLocks noChangeAspect="1"/>
            </p:cNvSpPr>
            <p:nvPr/>
          </p:nvSpPr>
          <p:spPr>
            <a:xfrm flipV="1">
              <a:off x="4775" y="2741"/>
              <a:ext cx="9" cy="9"/>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0" name="直接连接符 385320"/>
            <p:cNvSpPr>
              <a:spLocks noChangeAspect="1"/>
            </p:cNvSpPr>
            <p:nvPr/>
          </p:nvSpPr>
          <p:spPr>
            <a:xfrm flipV="1">
              <a:off x="3482" y="2750"/>
              <a:ext cx="127" cy="12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1" name="直接连接符 385321"/>
            <p:cNvSpPr>
              <a:spLocks noChangeAspect="1"/>
            </p:cNvSpPr>
            <p:nvPr/>
          </p:nvSpPr>
          <p:spPr>
            <a:xfrm flipV="1">
              <a:off x="3482" y="2750"/>
              <a:ext cx="254" cy="25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2" name="直接连接符 385322"/>
            <p:cNvSpPr>
              <a:spLocks noChangeAspect="1"/>
            </p:cNvSpPr>
            <p:nvPr/>
          </p:nvSpPr>
          <p:spPr>
            <a:xfrm flipV="1">
              <a:off x="3482" y="2750"/>
              <a:ext cx="381" cy="38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3" name="直接连接符 385323"/>
            <p:cNvSpPr>
              <a:spLocks noChangeAspect="1"/>
            </p:cNvSpPr>
            <p:nvPr/>
          </p:nvSpPr>
          <p:spPr>
            <a:xfrm flipV="1">
              <a:off x="3605"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4" name="直接连接符 385324"/>
            <p:cNvSpPr>
              <a:spLocks noChangeAspect="1"/>
            </p:cNvSpPr>
            <p:nvPr/>
          </p:nvSpPr>
          <p:spPr>
            <a:xfrm flipV="1">
              <a:off x="3732" y="2750"/>
              <a:ext cx="386"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5" name="直接连接符 385325"/>
            <p:cNvSpPr>
              <a:spLocks noChangeAspect="1"/>
            </p:cNvSpPr>
            <p:nvPr/>
          </p:nvSpPr>
          <p:spPr>
            <a:xfrm flipV="1">
              <a:off x="3860"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6" name="直接连接符 385326"/>
            <p:cNvSpPr>
              <a:spLocks noChangeAspect="1"/>
            </p:cNvSpPr>
            <p:nvPr/>
          </p:nvSpPr>
          <p:spPr>
            <a:xfrm flipV="1">
              <a:off x="3987"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7" name="直接连接符 385327"/>
            <p:cNvSpPr>
              <a:spLocks noChangeAspect="1"/>
            </p:cNvSpPr>
            <p:nvPr/>
          </p:nvSpPr>
          <p:spPr>
            <a:xfrm flipV="1">
              <a:off x="4114"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8" name="直接连接符 385328"/>
            <p:cNvSpPr>
              <a:spLocks noChangeAspect="1"/>
            </p:cNvSpPr>
            <p:nvPr/>
          </p:nvSpPr>
          <p:spPr>
            <a:xfrm flipV="1">
              <a:off x="4241" y="2750"/>
              <a:ext cx="386"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29" name="直接连接符 385329"/>
            <p:cNvSpPr>
              <a:spLocks noChangeAspect="1"/>
            </p:cNvSpPr>
            <p:nvPr/>
          </p:nvSpPr>
          <p:spPr>
            <a:xfrm flipV="1">
              <a:off x="4369"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0" name="直接连接符 385330"/>
            <p:cNvSpPr>
              <a:spLocks noChangeAspect="1"/>
            </p:cNvSpPr>
            <p:nvPr/>
          </p:nvSpPr>
          <p:spPr>
            <a:xfrm flipV="1">
              <a:off x="4496" y="2848"/>
              <a:ext cx="288" cy="28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1" name="直接连接符 385331"/>
            <p:cNvSpPr>
              <a:spLocks noChangeAspect="1"/>
            </p:cNvSpPr>
            <p:nvPr/>
          </p:nvSpPr>
          <p:spPr>
            <a:xfrm flipV="1">
              <a:off x="4623" y="2975"/>
              <a:ext cx="161" cy="16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2" name="直接连接符 385332"/>
            <p:cNvSpPr>
              <a:spLocks noChangeAspect="1"/>
            </p:cNvSpPr>
            <p:nvPr/>
          </p:nvSpPr>
          <p:spPr>
            <a:xfrm flipV="1">
              <a:off x="4750" y="3103"/>
              <a:ext cx="34" cy="3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3" name="直接连接符 385333"/>
            <p:cNvSpPr>
              <a:spLocks noChangeAspect="1"/>
            </p:cNvSpPr>
            <p:nvPr/>
          </p:nvSpPr>
          <p:spPr>
            <a:xfrm flipV="1">
              <a:off x="3482" y="2750"/>
              <a:ext cx="127" cy="12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4" name="直接连接符 385334"/>
            <p:cNvSpPr>
              <a:spLocks noChangeAspect="1"/>
            </p:cNvSpPr>
            <p:nvPr/>
          </p:nvSpPr>
          <p:spPr>
            <a:xfrm flipV="1">
              <a:off x="3482" y="2750"/>
              <a:ext cx="254" cy="25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5" name="直接连接符 385335"/>
            <p:cNvSpPr>
              <a:spLocks noChangeAspect="1"/>
            </p:cNvSpPr>
            <p:nvPr/>
          </p:nvSpPr>
          <p:spPr>
            <a:xfrm flipV="1">
              <a:off x="3482" y="2750"/>
              <a:ext cx="381" cy="38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6" name="直接连接符 385336"/>
            <p:cNvSpPr>
              <a:spLocks noChangeAspect="1"/>
            </p:cNvSpPr>
            <p:nvPr/>
          </p:nvSpPr>
          <p:spPr>
            <a:xfrm flipV="1">
              <a:off x="3605"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7" name="直接连接符 385337"/>
            <p:cNvSpPr>
              <a:spLocks noChangeAspect="1"/>
            </p:cNvSpPr>
            <p:nvPr/>
          </p:nvSpPr>
          <p:spPr>
            <a:xfrm flipV="1">
              <a:off x="3732" y="2750"/>
              <a:ext cx="386"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8" name="直接连接符 385338"/>
            <p:cNvSpPr>
              <a:spLocks noChangeAspect="1"/>
            </p:cNvSpPr>
            <p:nvPr/>
          </p:nvSpPr>
          <p:spPr>
            <a:xfrm flipV="1">
              <a:off x="3860"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39" name="直接连接符 385339"/>
            <p:cNvSpPr>
              <a:spLocks noChangeAspect="1"/>
            </p:cNvSpPr>
            <p:nvPr/>
          </p:nvSpPr>
          <p:spPr>
            <a:xfrm flipV="1">
              <a:off x="3987"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40" name="直接连接符 385340"/>
            <p:cNvSpPr>
              <a:spLocks noChangeAspect="1"/>
            </p:cNvSpPr>
            <p:nvPr/>
          </p:nvSpPr>
          <p:spPr>
            <a:xfrm flipV="1">
              <a:off x="4114"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41" name="直接连接符 385341"/>
            <p:cNvSpPr>
              <a:spLocks noChangeAspect="1"/>
            </p:cNvSpPr>
            <p:nvPr/>
          </p:nvSpPr>
          <p:spPr>
            <a:xfrm flipV="1">
              <a:off x="4241" y="2750"/>
              <a:ext cx="386"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42" name="直接连接符 385342"/>
            <p:cNvSpPr>
              <a:spLocks noChangeAspect="1"/>
            </p:cNvSpPr>
            <p:nvPr/>
          </p:nvSpPr>
          <p:spPr>
            <a:xfrm flipV="1">
              <a:off x="4369" y="2750"/>
              <a:ext cx="385" cy="385"/>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43" name="直接连接符 385343"/>
            <p:cNvSpPr>
              <a:spLocks noChangeAspect="1"/>
            </p:cNvSpPr>
            <p:nvPr/>
          </p:nvSpPr>
          <p:spPr>
            <a:xfrm flipV="1">
              <a:off x="4496" y="2848"/>
              <a:ext cx="288" cy="28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44" name="直接连接符 385344"/>
            <p:cNvSpPr>
              <a:spLocks noChangeAspect="1"/>
            </p:cNvSpPr>
            <p:nvPr/>
          </p:nvSpPr>
          <p:spPr>
            <a:xfrm flipV="1">
              <a:off x="4623" y="2975"/>
              <a:ext cx="161" cy="160"/>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45" name="直接连接符 385345"/>
            <p:cNvSpPr>
              <a:spLocks noChangeAspect="1"/>
            </p:cNvSpPr>
            <p:nvPr/>
          </p:nvSpPr>
          <p:spPr>
            <a:xfrm flipV="1">
              <a:off x="4750" y="3103"/>
              <a:ext cx="34" cy="32"/>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46" name="直接连接符 385346"/>
            <p:cNvSpPr>
              <a:spLocks noChangeAspect="1"/>
            </p:cNvSpPr>
            <p:nvPr/>
          </p:nvSpPr>
          <p:spPr>
            <a:xfrm>
              <a:off x="4337" y="1958"/>
              <a:ext cx="447" cy="1"/>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547" name="直接连接符 385347"/>
            <p:cNvSpPr>
              <a:spLocks noChangeAspect="1"/>
            </p:cNvSpPr>
            <p:nvPr/>
          </p:nvSpPr>
          <p:spPr>
            <a:xfrm flipV="1">
              <a:off x="4784" y="1958"/>
              <a:ext cx="0" cy="233"/>
            </a:xfrm>
            <a:prstGeom prst="line">
              <a:avLst/>
            </a:prstGeom>
            <a:ln w="38100" cap="flat" cmpd="sng">
              <a:solidFill>
                <a:srgbClr val="000000"/>
              </a:solidFill>
              <a:prstDash val="solid"/>
              <a:round/>
              <a:headEnd type="none" w="med" len="med"/>
              <a:tailEnd type="none" w="med" len="med"/>
            </a:ln>
          </p:spPr>
          <p:txBody>
            <a:bodyPr/>
            <a:lstStyle/>
            <a:p>
              <a:endParaRPr lang="zh-CN" altLang="en-US"/>
            </a:p>
          </p:txBody>
        </p:sp>
        <p:sp>
          <p:nvSpPr>
            <p:cNvPr id="52548" name="直接连接符 385348"/>
            <p:cNvSpPr>
              <a:spLocks noChangeAspect="1"/>
            </p:cNvSpPr>
            <p:nvPr/>
          </p:nvSpPr>
          <p:spPr>
            <a:xfrm flipV="1">
              <a:off x="4337" y="1958"/>
              <a:ext cx="63" cy="64"/>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49" name="直接连接符 385349"/>
            <p:cNvSpPr>
              <a:spLocks noChangeAspect="1"/>
            </p:cNvSpPr>
            <p:nvPr/>
          </p:nvSpPr>
          <p:spPr>
            <a:xfrm flipV="1">
              <a:off x="4337" y="1958"/>
              <a:ext cx="190" cy="191"/>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50" name="直接连接符 385350"/>
            <p:cNvSpPr>
              <a:spLocks noChangeAspect="1"/>
            </p:cNvSpPr>
            <p:nvPr/>
          </p:nvSpPr>
          <p:spPr>
            <a:xfrm flipV="1">
              <a:off x="4421" y="1958"/>
              <a:ext cx="233" cy="23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51" name="直接连接符 385351"/>
            <p:cNvSpPr>
              <a:spLocks noChangeAspect="1"/>
            </p:cNvSpPr>
            <p:nvPr/>
          </p:nvSpPr>
          <p:spPr>
            <a:xfrm flipV="1">
              <a:off x="4548" y="1958"/>
              <a:ext cx="233" cy="233"/>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52552" name="直接连接符 385352"/>
            <p:cNvSpPr>
              <a:spLocks noChangeAspect="1"/>
            </p:cNvSpPr>
            <p:nvPr/>
          </p:nvSpPr>
          <p:spPr>
            <a:xfrm flipV="1">
              <a:off x="4676" y="2083"/>
              <a:ext cx="108" cy="108"/>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grpSp>
      <p:sp>
        <p:nvSpPr>
          <p:cNvPr id="385354" name="直接连接符 385353"/>
          <p:cNvSpPr>
            <a:spLocks noChangeAspect="1"/>
          </p:cNvSpPr>
          <p:nvPr/>
        </p:nvSpPr>
        <p:spPr>
          <a:xfrm flipH="1">
            <a:off x="4791075" y="1735138"/>
            <a:ext cx="3890963" cy="1587"/>
          </a:xfrm>
          <a:prstGeom prst="line">
            <a:avLst/>
          </a:prstGeom>
          <a:ln w="0" cap="flat" cmpd="sng">
            <a:solidFill>
              <a:srgbClr val="000000"/>
            </a:solidFill>
            <a:prstDash val="solid"/>
            <a:round/>
            <a:headEnd type="none" w="med" len="med"/>
            <a:tailEnd type="none" w="med" len="med"/>
          </a:ln>
        </p:spPr>
        <p:txBody>
          <a:bodyPr/>
          <a:lstStyle/>
          <a:p>
            <a:endParaRPr lang="zh-CN" altLang="en-US"/>
          </a:p>
        </p:txBody>
      </p:sp>
      <p:sp>
        <p:nvSpPr>
          <p:cNvPr id="385355" name="直接连接符 385354"/>
          <p:cNvSpPr/>
          <p:nvPr/>
        </p:nvSpPr>
        <p:spPr>
          <a:xfrm>
            <a:off x="4800600" y="1739900"/>
            <a:ext cx="3962400" cy="0"/>
          </a:xfrm>
          <a:prstGeom prst="line">
            <a:avLst/>
          </a:prstGeom>
          <a:ln w="19050" cap="flat" cmpd="sng">
            <a:solidFill>
              <a:srgbClr val="E1F4FF"/>
            </a:solidFill>
            <a:prstDash val="solid"/>
            <a:round/>
            <a:headEnd type="none" w="med" len="med"/>
            <a:tailEnd type="none" w="med" len="med"/>
          </a:ln>
        </p:spPr>
        <p:txBody>
          <a:bodyPr/>
          <a:lstStyle/>
          <a:p>
            <a:endParaRPr lang="zh-CN" altLang="en-US"/>
          </a:p>
        </p:txBody>
      </p:sp>
      <p:sp>
        <p:nvSpPr>
          <p:cNvPr id="385356" name="任意多边形 385355"/>
          <p:cNvSpPr>
            <a:spLocks noChangeAspect="1"/>
          </p:cNvSpPr>
          <p:nvPr/>
        </p:nvSpPr>
        <p:spPr>
          <a:xfrm>
            <a:off x="5730875" y="2628900"/>
            <a:ext cx="22225" cy="25400"/>
          </a:xfrm>
          <a:custGeom>
            <a:avLst/>
            <a:gdLst/>
            <a:ahLst/>
            <a:cxnLst/>
            <a:rect l="0" t="0" r="0" b="0"/>
            <a:pathLst>
              <a:path w="149" h="151">
                <a:moveTo>
                  <a:pt x="149" y="76"/>
                </a:moveTo>
                <a:lnTo>
                  <a:pt x="149" y="68"/>
                </a:lnTo>
                <a:lnTo>
                  <a:pt x="148" y="60"/>
                </a:lnTo>
                <a:lnTo>
                  <a:pt x="146" y="53"/>
                </a:lnTo>
                <a:lnTo>
                  <a:pt x="144" y="46"/>
                </a:lnTo>
                <a:lnTo>
                  <a:pt x="140" y="39"/>
                </a:lnTo>
                <a:lnTo>
                  <a:pt x="135" y="32"/>
                </a:lnTo>
                <a:lnTo>
                  <a:pt x="131" y="26"/>
                </a:lnTo>
                <a:lnTo>
                  <a:pt x="125" y="20"/>
                </a:lnTo>
                <a:lnTo>
                  <a:pt x="119" y="16"/>
                </a:lnTo>
                <a:lnTo>
                  <a:pt x="112" y="11"/>
                </a:lnTo>
                <a:lnTo>
                  <a:pt x="105" y="7"/>
                </a:lnTo>
                <a:lnTo>
                  <a:pt x="98" y="5"/>
                </a:lnTo>
                <a:lnTo>
                  <a:pt x="91" y="3"/>
                </a:lnTo>
                <a:lnTo>
                  <a:pt x="83" y="2"/>
                </a:lnTo>
                <a:lnTo>
                  <a:pt x="75" y="0"/>
                </a:lnTo>
                <a:lnTo>
                  <a:pt x="68" y="2"/>
                </a:lnTo>
                <a:lnTo>
                  <a:pt x="60" y="3"/>
                </a:lnTo>
                <a:lnTo>
                  <a:pt x="51" y="5"/>
                </a:lnTo>
                <a:lnTo>
                  <a:pt x="44" y="7"/>
                </a:lnTo>
                <a:lnTo>
                  <a:pt x="37" y="11"/>
                </a:lnTo>
                <a:lnTo>
                  <a:pt x="30" y="16"/>
                </a:lnTo>
                <a:lnTo>
                  <a:pt x="25" y="20"/>
                </a:lnTo>
                <a:lnTo>
                  <a:pt x="19" y="26"/>
                </a:lnTo>
                <a:lnTo>
                  <a:pt x="14" y="32"/>
                </a:lnTo>
                <a:lnTo>
                  <a:pt x="11" y="39"/>
                </a:lnTo>
                <a:lnTo>
                  <a:pt x="7" y="46"/>
                </a:lnTo>
                <a:lnTo>
                  <a:pt x="4" y="53"/>
                </a:lnTo>
                <a:lnTo>
                  <a:pt x="1" y="60"/>
                </a:lnTo>
                <a:lnTo>
                  <a:pt x="0" y="68"/>
                </a:lnTo>
                <a:lnTo>
                  <a:pt x="0" y="76"/>
                </a:lnTo>
                <a:lnTo>
                  <a:pt x="0" y="83"/>
                </a:lnTo>
                <a:lnTo>
                  <a:pt x="1" y="91"/>
                </a:lnTo>
                <a:lnTo>
                  <a:pt x="4" y="100"/>
                </a:lnTo>
                <a:lnTo>
                  <a:pt x="7" y="107"/>
                </a:lnTo>
                <a:lnTo>
                  <a:pt x="11" y="114"/>
                </a:lnTo>
                <a:lnTo>
                  <a:pt x="14" y="119"/>
                </a:lnTo>
                <a:lnTo>
                  <a:pt x="19" y="126"/>
                </a:lnTo>
                <a:lnTo>
                  <a:pt x="25" y="131"/>
                </a:lnTo>
                <a:lnTo>
                  <a:pt x="30" y="137"/>
                </a:lnTo>
                <a:lnTo>
                  <a:pt x="37" y="140"/>
                </a:lnTo>
                <a:lnTo>
                  <a:pt x="44" y="144"/>
                </a:lnTo>
                <a:lnTo>
                  <a:pt x="51" y="147"/>
                </a:lnTo>
                <a:lnTo>
                  <a:pt x="60" y="150"/>
                </a:lnTo>
                <a:lnTo>
                  <a:pt x="68" y="151"/>
                </a:lnTo>
                <a:lnTo>
                  <a:pt x="75" y="151"/>
                </a:lnTo>
                <a:lnTo>
                  <a:pt x="83" y="151"/>
                </a:lnTo>
                <a:lnTo>
                  <a:pt x="91" y="150"/>
                </a:lnTo>
                <a:lnTo>
                  <a:pt x="98" y="147"/>
                </a:lnTo>
                <a:lnTo>
                  <a:pt x="105" y="144"/>
                </a:lnTo>
                <a:lnTo>
                  <a:pt x="112" y="140"/>
                </a:lnTo>
                <a:lnTo>
                  <a:pt x="119" y="137"/>
                </a:lnTo>
                <a:lnTo>
                  <a:pt x="125" y="131"/>
                </a:lnTo>
                <a:lnTo>
                  <a:pt x="131" y="126"/>
                </a:lnTo>
                <a:lnTo>
                  <a:pt x="135" y="119"/>
                </a:lnTo>
                <a:lnTo>
                  <a:pt x="140" y="114"/>
                </a:lnTo>
                <a:lnTo>
                  <a:pt x="144" y="107"/>
                </a:lnTo>
                <a:lnTo>
                  <a:pt x="146" y="100"/>
                </a:lnTo>
                <a:lnTo>
                  <a:pt x="148" y="91"/>
                </a:lnTo>
                <a:lnTo>
                  <a:pt x="149" y="83"/>
                </a:lnTo>
                <a:lnTo>
                  <a:pt x="149" y="76"/>
                </a:lnTo>
              </a:path>
            </a:pathLst>
          </a:custGeom>
          <a:solidFill>
            <a:srgbClr val="FF0000"/>
          </a:solidFill>
          <a:ln w="0" cap="flat" cmpd="sng">
            <a:solidFill>
              <a:srgbClr val="FF0000"/>
            </a:solidFill>
            <a:prstDash val="solid"/>
            <a:round/>
            <a:headEnd type="none" w="med" len="med"/>
            <a:tailEnd type="none" w="med" len="med"/>
          </a:ln>
        </p:spPr>
        <p:txBody>
          <a:bodyPr/>
          <a:lstStyle/>
          <a:p>
            <a:endParaRPr lang="zh-CN" altLang="en-US"/>
          </a:p>
        </p:txBody>
      </p:sp>
      <p:sp>
        <p:nvSpPr>
          <p:cNvPr id="385357" name="任意多边形 385356"/>
          <p:cNvSpPr>
            <a:spLocks noChangeAspect="1"/>
          </p:cNvSpPr>
          <p:nvPr/>
        </p:nvSpPr>
        <p:spPr>
          <a:xfrm>
            <a:off x="6065838" y="3243263"/>
            <a:ext cx="23812" cy="23812"/>
          </a:xfrm>
          <a:custGeom>
            <a:avLst/>
            <a:gdLst/>
            <a:ahLst/>
            <a:cxnLst/>
            <a:rect l="0" t="0" r="0" b="0"/>
            <a:pathLst>
              <a:path w="150" h="149">
                <a:moveTo>
                  <a:pt x="150" y="74"/>
                </a:moveTo>
                <a:lnTo>
                  <a:pt x="149" y="66"/>
                </a:lnTo>
                <a:lnTo>
                  <a:pt x="148" y="58"/>
                </a:lnTo>
                <a:lnTo>
                  <a:pt x="146" y="51"/>
                </a:lnTo>
                <a:lnTo>
                  <a:pt x="143" y="44"/>
                </a:lnTo>
                <a:lnTo>
                  <a:pt x="140" y="37"/>
                </a:lnTo>
                <a:lnTo>
                  <a:pt x="135" y="30"/>
                </a:lnTo>
                <a:lnTo>
                  <a:pt x="131" y="24"/>
                </a:lnTo>
                <a:lnTo>
                  <a:pt x="125" y="18"/>
                </a:lnTo>
                <a:lnTo>
                  <a:pt x="119" y="14"/>
                </a:lnTo>
                <a:lnTo>
                  <a:pt x="113" y="9"/>
                </a:lnTo>
                <a:lnTo>
                  <a:pt x="106" y="5"/>
                </a:lnTo>
                <a:lnTo>
                  <a:pt x="98" y="3"/>
                </a:lnTo>
                <a:lnTo>
                  <a:pt x="91" y="1"/>
                </a:lnTo>
                <a:lnTo>
                  <a:pt x="83" y="0"/>
                </a:lnTo>
                <a:lnTo>
                  <a:pt x="75" y="0"/>
                </a:lnTo>
                <a:lnTo>
                  <a:pt x="68" y="0"/>
                </a:lnTo>
                <a:lnTo>
                  <a:pt x="59" y="1"/>
                </a:lnTo>
                <a:lnTo>
                  <a:pt x="52" y="3"/>
                </a:lnTo>
                <a:lnTo>
                  <a:pt x="44" y="5"/>
                </a:lnTo>
                <a:lnTo>
                  <a:pt x="37" y="9"/>
                </a:lnTo>
                <a:lnTo>
                  <a:pt x="31" y="14"/>
                </a:lnTo>
                <a:lnTo>
                  <a:pt x="24" y="18"/>
                </a:lnTo>
                <a:lnTo>
                  <a:pt x="20" y="24"/>
                </a:lnTo>
                <a:lnTo>
                  <a:pt x="14" y="30"/>
                </a:lnTo>
                <a:lnTo>
                  <a:pt x="10" y="37"/>
                </a:lnTo>
                <a:lnTo>
                  <a:pt x="7" y="44"/>
                </a:lnTo>
                <a:lnTo>
                  <a:pt x="3" y="51"/>
                </a:lnTo>
                <a:lnTo>
                  <a:pt x="2" y="58"/>
                </a:lnTo>
                <a:lnTo>
                  <a:pt x="1" y="66"/>
                </a:lnTo>
                <a:lnTo>
                  <a:pt x="0" y="74"/>
                </a:lnTo>
                <a:lnTo>
                  <a:pt x="1" y="82"/>
                </a:lnTo>
                <a:lnTo>
                  <a:pt x="2" y="89"/>
                </a:lnTo>
                <a:lnTo>
                  <a:pt x="3" y="98"/>
                </a:lnTo>
                <a:lnTo>
                  <a:pt x="7" y="105"/>
                </a:lnTo>
                <a:lnTo>
                  <a:pt x="10" y="112"/>
                </a:lnTo>
                <a:lnTo>
                  <a:pt x="14" y="119"/>
                </a:lnTo>
                <a:lnTo>
                  <a:pt x="20" y="124"/>
                </a:lnTo>
                <a:lnTo>
                  <a:pt x="24" y="130"/>
                </a:lnTo>
                <a:lnTo>
                  <a:pt x="31" y="135"/>
                </a:lnTo>
                <a:lnTo>
                  <a:pt x="37" y="138"/>
                </a:lnTo>
                <a:lnTo>
                  <a:pt x="44" y="143"/>
                </a:lnTo>
                <a:lnTo>
                  <a:pt x="52" y="145"/>
                </a:lnTo>
                <a:lnTo>
                  <a:pt x="59" y="148"/>
                </a:lnTo>
                <a:lnTo>
                  <a:pt x="68" y="149"/>
                </a:lnTo>
                <a:lnTo>
                  <a:pt x="75" y="149"/>
                </a:lnTo>
                <a:lnTo>
                  <a:pt x="83" y="149"/>
                </a:lnTo>
                <a:lnTo>
                  <a:pt x="91" y="148"/>
                </a:lnTo>
                <a:lnTo>
                  <a:pt x="98" y="145"/>
                </a:lnTo>
                <a:lnTo>
                  <a:pt x="106" y="143"/>
                </a:lnTo>
                <a:lnTo>
                  <a:pt x="113" y="138"/>
                </a:lnTo>
                <a:lnTo>
                  <a:pt x="119" y="135"/>
                </a:lnTo>
                <a:lnTo>
                  <a:pt x="125" y="130"/>
                </a:lnTo>
                <a:lnTo>
                  <a:pt x="131" y="124"/>
                </a:lnTo>
                <a:lnTo>
                  <a:pt x="135" y="119"/>
                </a:lnTo>
                <a:lnTo>
                  <a:pt x="140" y="112"/>
                </a:lnTo>
                <a:lnTo>
                  <a:pt x="143" y="105"/>
                </a:lnTo>
                <a:lnTo>
                  <a:pt x="146" y="98"/>
                </a:lnTo>
                <a:lnTo>
                  <a:pt x="148" y="89"/>
                </a:lnTo>
                <a:lnTo>
                  <a:pt x="149" y="82"/>
                </a:lnTo>
                <a:lnTo>
                  <a:pt x="150" y="74"/>
                </a:lnTo>
              </a:path>
            </a:pathLst>
          </a:custGeom>
          <a:solidFill>
            <a:srgbClr val="FF0000"/>
          </a:solidFill>
          <a:ln w="0" cap="flat" cmpd="sng">
            <a:solidFill>
              <a:srgbClr val="FF0000"/>
            </a:solidFill>
            <a:prstDash val="solid"/>
            <a:round/>
            <a:headEnd type="none" w="med" len="med"/>
            <a:tailEnd type="none" w="med" len="med"/>
          </a:ln>
        </p:spPr>
        <p:txBody>
          <a:bodyPr/>
          <a:lstStyle/>
          <a:p>
            <a:endParaRPr lang="zh-CN" altLang="en-US"/>
          </a:p>
        </p:txBody>
      </p:sp>
      <p:sp>
        <p:nvSpPr>
          <p:cNvPr id="385358" name="任意多边形 385357"/>
          <p:cNvSpPr>
            <a:spLocks noChangeAspect="1"/>
          </p:cNvSpPr>
          <p:nvPr/>
        </p:nvSpPr>
        <p:spPr>
          <a:xfrm>
            <a:off x="6416675" y="2570163"/>
            <a:ext cx="22225" cy="23812"/>
          </a:xfrm>
          <a:custGeom>
            <a:avLst/>
            <a:gdLst/>
            <a:ahLst/>
            <a:cxnLst/>
            <a:rect l="0" t="0" r="0" b="0"/>
            <a:pathLst>
              <a:path w="150" h="149">
                <a:moveTo>
                  <a:pt x="150" y="74"/>
                </a:moveTo>
                <a:lnTo>
                  <a:pt x="150" y="68"/>
                </a:lnTo>
                <a:lnTo>
                  <a:pt x="149" y="63"/>
                </a:lnTo>
                <a:lnTo>
                  <a:pt x="148" y="57"/>
                </a:lnTo>
                <a:lnTo>
                  <a:pt x="147" y="51"/>
                </a:lnTo>
                <a:lnTo>
                  <a:pt x="144" y="45"/>
                </a:lnTo>
                <a:lnTo>
                  <a:pt x="142" y="40"/>
                </a:lnTo>
                <a:lnTo>
                  <a:pt x="139" y="35"/>
                </a:lnTo>
                <a:lnTo>
                  <a:pt x="135" y="30"/>
                </a:lnTo>
                <a:lnTo>
                  <a:pt x="132" y="25"/>
                </a:lnTo>
                <a:lnTo>
                  <a:pt x="128" y="21"/>
                </a:lnTo>
                <a:lnTo>
                  <a:pt x="123" y="17"/>
                </a:lnTo>
                <a:lnTo>
                  <a:pt x="119" y="14"/>
                </a:lnTo>
                <a:lnTo>
                  <a:pt x="114" y="10"/>
                </a:lnTo>
                <a:lnTo>
                  <a:pt x="109" y="8"/>
                </a:lnTo>
                <a:lnTo>
                  <a:pt x="104" y="4"/>
                </a:lnTo>
                <a:lnTo>
                  <a:pt x="98" y="3"/>
                </a:lnTo>
                <a:lnTo>
                  <a:pt x="93" y="1"/>
                </a:lnTo>
                <a:lnTo>
                  <a:pt x="87" y="0"/>
                </a:lnTo>
                <a:lnTo>
                  <a:pt x="81" y="0"/>
                </a:lnTo>
                <a:lnTo>
                  <a:pt x="76" y="0"/>
                </a:lnTo>
                <a:lnTo>
                  <a:pt x="69" y="0"/>
                </a:lnTo>
                <a:lnTo>
                  <a:pt x="63" y="0"/>
                </a:lnTo>
                <a:lnTo>
                  <a:pt x="58" y="1"/>
                </a:lnTo>
                <a:lnTo>
                  <a:pt x="52" y="3"/>
                </a:lnTo>
                <a:lnTo>
                  <a:pt x="46" y="4"/>
                </a:lnTo>
                <a:lnTo>
                  <a:pt x="41" y="8"/>
                </a:lnTo>
                <a:lnTo>
                  <a:pt x="36" y="10"/>
                </a:lnTo>
                <a:lnTo>
                  <a:pt x="31" y="14"/>
                </a:lnTo>
                <a:lnTo>
                  <a:pt x="27" y="17"/>
                </a:lnTo>
                <a:lnTo>
                  <a:pt x="22" y="21"/>
                </a:lnTo>
                <a:lnTo>
                  <a:pt x="18" y="25"/>
                </a:lnTo>
                <a:lnTo>
                  <a:pt x="15" y="30"/>
                </a:lnTo>
                <a:lnTo>
                  <a:pt x="11" y="35"/>
                </a:lnTo>
                <a:lnTo>
                  <a:pt x="8" y="40"/>
                </a:lnTo>
                <a:lnTo>
                  <a:pt x="6" y="45"/>
                </a:lnTo>
                <a:lnTo>
                  <a:pt x="3" y="51"/>
                </a:lnTo>
                <a:lnTo>
                  <a:pt x="2" y="57"/>
                </a:lnTo>
                <a:lnTo>
                  <a:pt x="1" y="63"/>
                </a:lnTo>
                <a:lnTo>
                  <a:pt x="1" y="68"/>
                </a:lnTo>
                <a:lnTo>
                  <a:pt x="0" y="74"/>
                </a:lnTo>
                <a:lnTo>
                  <a:pt x="1" y="80"/>
                </a:lnTo>
                <a:lnTo>
                  <a:pt x="1" y="86"/>
                </a:lnTo>
                <a:lnTo>
                  <a:pt x="2" y="92"/>
                </a:lnTo>
                <a:lnTo>
                  <a:pt x="3" y="98"/>
                </a:lnTo>
                <a:lnTo>
                  <a:pt x="6" y="102"/>
                </a:lnTo>
                <a:lnTo>
                  <a:pt x="8" y="108"/>
                </a:lnTo>
                <a:lnTo>
                  <a:pt x="11" y="113"/>
                </a:lnTo>
                <a:lnTo>
                  <a:pt x="15" y="119"/>
                </a:lnTo>
                <a:lnTo>
                  <a:pt x="18" y="123"/>
                </a:lnTo>
                <a:lnTo>
                  <a:pt x="22" y="127"/>
                </a:lnTo>
                <a:lnTo>
                  <a:pt x="27" y="131"/>
                </a:lnTo>
                <a:lnTo>
                  <a:pt x="31" y="135"/>
                </a:lnTo>
                <a:lnTo>
                  <a:pt x="36" y="138"/>
                </a:lnTo>
                <a:lnTo>
                  <a:pt x="41" y="141"/>
                </a:lnTo>
                <a:lnTo>
                  <a:pt x="46" y="143"/>
                </a:lnTo>
                <a:lnTo>
                  <a:pt x="52" y="145"/>
                </a:lnTo>
                <a:lnTo>
                  <a:pt x="58" y="147"/>
                </a:lnTo>
                <a:lnTo>
                  <a:pt x="63" y="148"/>
                </a:lnTo>
                <a:lnTo>
                  <a:pt x="69" y="149"/>
                </a:lnTo>
                <a:lnTo>
                  <a:pt x="76" y="149"/>
                </a:lnTo>
                <a:lnTo>
                  <a:pt x="81" y="149"/>
                </a:lnTo>
                <a:lnTo>
                  <a:pt x="87" y="148"/>
                </a:lnTo>
                <a:lnTo>
                  <a:pt x="93" y="147"/>
                </a:lnTo>
                <a:lnTo>
                  <a:pt x="98" y="145"/>
                </a:lnTo>
                <a:lnTo>
                  <a:pt x="104" y="143"/>
                </a:lnTo>
                <a:lnTo>
                  <a:pt x="109" y="141"/>
                </a:lnTo>
                <a:lnTo>
                  <a:pt x="114" y="138"/>
                </a:lnTo>
                <a:lnTo>
                  <a:pt x="119" y="135"/>
                </a:lnTo>
                <a:lnTo>
                  <a:pt x="123" y="131"/>
                </a:lnTo>
                <a:lnTo>
                  <a:pt x="128" y="127"/>
                </a:lnTo>
                <a:lnTo>
                  <a:pt x="132" y="123"/>
                </a:lnTo>
                <a:lnTo>
                  <a:pt x="135" y="119"/>
                </a:lnTo>
                <a:lnTo>
                  <a:pt x="139" y="113"/>
                </a:lnTo>
                <a:lnTo>
                  <a:pt x="142" y="108"/>
                </a:lnTo>
                <a:lnTo>
                  <a:pt x="144" y="102"/>
                </a:lnTo>
                <a:lnTo>
                  <a:pt x="147" y="98"/>
                </a:lnTo>
                <a:lnTo>
                  <a:pt x="148" y="92"/>
                </a:lnTo>
                <a:lnTo>
                  <a:pt x="149" y="86"/>
                </a:lnTo>
                <a:lnTo>
                  <a:pt x="150" y="80"/>
                </a:lnTo>
                <a:lnTo>
                  <a:pt x="150" y="74"/>
                </a:lnTo>
              </a:path>
            </a:pathLst>
          </a:custGeom>
          <a:solidFill>
            <a:srgbClr val="FF0000"/>
          </a:solidFill>
          <a:ln w="0" cap="flat" cmpd="sng">
            <a:solidFill>
              <a:srgbClr val="FF0000"/>
            </a:solidFill>
            <a:prstDash val="solid"/>
            <a:round/>
            <a:headEnd type="none" w="med" len="med"/>
            <a:tailEnd type="none" w="med" len="med"/>
          </a:ln>
        </p:spPr>
        <p:txBody>
          <a:bodyPr/>
          <a:lstStyle/>
          <a:p>
            <a:endParaRPr lang="zh-CN" altLang="en-US"/>
          </a:p>
        </p:txBody>
      </p:sp>
      <p:sp>
        <p:nvSpPr>
          <p:cNvPr id="385359" name="任意多边形 385358"/>
          <p:cNvSpPr>
            <a:spLocks noChangeAspect="1"/>
          </p:cNvSpPr>
          <p:nvPr/>
        </p:nvSpPr>
        <p:spPr>
          <a:xfrm>
            <a:off x="7292975" y="2778125"/>
            <a:ext cx="22225" cy="23813"/>
          </a:xfrm>
          <a:custGeom>
            <a:avLst/>
            <a:gdLst/>
            <a:ahLst/>
            <a:cxnLst/>
            <a:rect l="0" t="0" r="0" b="0"/>
            <a:pathLst>
              <a:path w="149" h="151">
                <a:moveTo>
                  <a:pt x="149" y="75"/>
                </a:moveTo>
                <a:lnTo>
                  <a:pt x="149" y="69"/>
                </a:lnTo>
                <a:lnTo>
                  <a:pt x="149" y="63"/>
                </a:lnTo>
                <a:lnTo>
                  <a:pt x="148" y="58"/>
                </a:lnTo>
                <a:lnTo>
                  <a:pt x="146" y="52"/>
                </a:lnTo>
                <a:lnTo>
                  <a:pt x="145" y="47"/>
                </a:lnTo>
                <a:lnTo>
                  <a:pt x="141" y="41"/>
                </a:lnTo>
                <a:lnTo>
                  <a:pt x="139" y="37"/>
                </a:lnTo>
                <a:lnTo>
                  <a:pt x="135" y="32"/>
                </a:lnTo>
                <a:lnTo>
                  <a:pt x="132" y="27"/>
                </a:lnTo>
                <a:lnTo>
                  <a:pt x="128" y="23"/>
                </a:lnTo>
                <a:lnTo>
                  <a:pt x="124" y="18"/>
                </a:lnTo>
                <a:lnTo>
                  <a:pt x="119" y="14"/>
                </a:lnTo>
                <a:lnTo>
                  <a:pt x="114" y="12"/>
                </a:lnTo>
                <a:lnTo>
                  <a:pt x="109" y="9"/>
                </a:lnTo>
                <a:lnTo>
                  <a:pt x="104" y="6"/>
                </a:lnTo>
                <a:lnTo>
                  <a:pt x="98" y="4"/>
                </a:lnTo>
                <a:lnTo>
                  <a:pt x="92" y="3"/>
                </a:lnTo>
                <a:lnTo>
                  <a:pt x="86" y="2"/>
                </a:lnTo>
                <a:lnTo>
                  <a:pt x="81" y="0"/>
                </a:lnTo>
                <a:lnTo>
                  <a:pt x="75" y="0"/>
                </a:lnTo>
                <a:lnTo>
                  <a:pt x="69" y="0"/>
                </a:lnTo>
                <a:lnTo>
                  <a:pt x="63" y="2"/>
                </a:lnTo>
                <a:lnTo>
                  <a:pt x="57" y="3"/>
                </a:lnTo>
                <a:lnTo>
                  <a:pt x="51" y="4"/>
                </a:lnTo>
                <a:lnTo>
                  <a:pt x="47" y="6"/>
                </a:lnTo>
                <a:lnTo>
                  <a:pt x="41" y="9"/>
                </a:lnTo>
                <a:lnTo>
                  <a:pt x="36" y="12"/>
                </a:lnTo>
                <a:lnTo>
                  <a:pt x="30" y="14"/>
                </a:lnTo>
                <a:lnTo>
                  <a:pt x="26" y="18"/>
                </a:lnTo>
                <a:lnTo>
                  <a:pt x="22" y="23"/>
                </a:lnTo>
                <a:lnTo>
                  <a:pt x="18" y="27"/>
                </a:lnTo>
                <a:lnTo>
                  <a:pt x="14" y="32"/>
                </a:lnTo>
                <a:lnTo>
                  <a:pt x="11" y="37"/>
                </a:lnTo>
                <a:lnTo>
                  <a:pt x="8" y="41"/>
                </a:lnTo>
                <a:lnTo>
                  <a:pt x="6" y="47"/>
                </a:lnTo>
                <a:lnTo>
                  <a:pt x="4" y="52"/>
                </a:lnTo>
                <a:lnTo>
                  <a:pt x="2" y="58"/>
                </a:lnTo>
                <a:lnTo>
                  <a:pt x="1" y="63"/>
                </a:lnTo>
                <a:lnTo>
                  <a:pt x="0" y="69"/>
                </a:lnTo>
                <a:lnTo>
                  <a:pt x="0" y="75"/>
                </a:lnTo>
                <a:lnTo>
                  <a:pt x="0" y="81"/>
                </a:lnTo>
                <a:lnTo>
                  <a:pt x="1" y="87"/>
                </a:lnTo>
                <a:lnTo>
                  <a:pt x="2" y="93"/>
                </a:lnTo>
                <a:lnTo>
                  <a:pt x="4" y="98"/>
                </a:lnTo>
                <a:lnTo>
                  <a:pt x="6" y="104"/>
                </a:lnTo>
                <a:lnTo>
                  <a:pt x="8" y="110"/>
                </a:lnTo>
                <a:lnTo>
                  <a:pt x="11" y="115"/>
                </a:lnTo>
                <a:lnTo>
                  <a:pt x="14" y="119"/>
                </a:lnTo>
                <a:lnTo>
                  <a:pt x="18" y="124"/>
                </a:lnTo>
                <a:lnTo>
                  <a:pt x="22" y="129"/>
                </a:lnTo>
                <a:lnTo>
                  <a:pt x="26" y="132"/>
                </a:lnTo>
                <a:lnTo>
                  <a:pt x="30" y="136"/>
                </a:lnTo>
                <a:lnTo>
                  <a:pt x="36" y="139"/>
                </a:lnTo>
                <a:lnTo>
                  <a:pt x="41" y="143"/>
                </a:lnTo>
                <a:lnTo>
                  <a:pt x="47" y="145"/>
                </a:lnTo>
                <a:lnTo>
                  <a:pt x="51" y="146"/>
                </a:lnTo>
                <a:lnTo>
                  <a:pt x="57" y="149"/>
                </a:lnTo>
                <a:lnTo>
                  <a:pt x="63" y="150"/>
                </a:lnTo>
                <a:lnTo>
                  <a:pt x="69" y="150"/>
                </a:lnTo>
                <a:lnTo>
                  <a:pt x="75" y="151"/>
                </a:lnTo>
                <a:lnTo>
                  <a:pt x="81" y="150"/>
                </a:lnTo>
                <a:lnTo>
                  <a:pt x="86" y="150"/>
                </a:lnTo>
                <a:lnTo>
                  <a:pt x="92" y="149"/>
                </a:lnTo>
                <a:lnTo>
                  <a:pt x="98" y="146"/>
                </a:lnTo>
                <a:lnTo>
                  <a:pt x="104" y="145"/>
                </a:lnTo>
                <a:lnTo>
                  <a:pt x="109" y="143"/>
                </a:lnTo>
                <a:lnTo>
                  <a:pt x="114" y="139"/>
                </a:lnTo>
                <a:lnTo>
                  <a:pt x="119" y="136"/>
                </a:lnTo>
                <a:lnTo>
                  <a:pt x="124" y="132"/>
                </a:lnTo>
                <a:lnTo>
                  <a:pt x="128" y="129"/>
                </a:lnTo>
                <a:lnTo>
                  <a:pt x="132" y="124"/>
                </a:lnTo>
                <a:lnTo>
                  <a:pt x="135" y="119"/>
                </a:lnTo>
                <a:lnTo>
                  <a:pt x="139" y="115"/>
                </a:lnTo>
                <a:lnTo>
                  <a:pt x="141" y="110"/>
                </a:lnTo>
                <a:lnTo>
                  <a:pt x="145" y="104"/>
                </a:lnTo>
                <a:lnTo>
                  <a:pt x="146" y="98"/>
                </a:lnTo>
                <a:lnTo>
                  <a:pt x="148" y="93"/>
                </a:lnTo>
                <a:lnTo>
                  <a:pt x="149" y="87"/>
                </a:lnTo>
                <a:lnTo>
                  <a:pt x="149" y="81"/>
                </a:lnTo>
                <a:lnTo>
                  <a:pt x="149" y="75"/>
                </a:lnTo>
              </a:path>
            </a:pathLst>
          </a:custGeom>
          <a:solidFill>
            <a:srgbClr val="FF0000"/>
          </a:solidFill>
          <a:ln w="0" cap="flat" cmpd="sng">
            <a:solidFill>
              <a:srgbClr val="FF0000"/>
            </a:solidFill>
            <a:prstDash val="solid"/>
            <a:round/>
            <a:headEnd type="none" w="med" len="med"/>
            <a:tailEnd type="none" w="med" len="med"/>
          </a:ln>
        </p:spPr>
        <p:txBody>
          <a:bodyPr/>
          <a:lstStyle/>
          <a:p>
            <a:endParaRPr lang="zh-CN" altLang="en-US"/>
          </a:p>
        </p:txBody>
      </p:sp>
      <p:sp>
        <p:nvSpPr>
          <p:cNvPr id="385360" name="任意多边形 385359"/>
          <p:cNvSpPr>
            <a:spLocks noChangeAspect="1"/>
          </p:cNvSpPr>
          <p:nvPr/>
        </p:nvSpPr>
        <p:spPr>
          <a:xfrm>
            <a:off x="7158038" y="3328988"/>
            <a:ext cx="23812" cy="25400"/>
          </a:xfrm>
          <a:custGeom>
            <a:avLst/>
            <a:gdLst/>
            <a:ahLst/>
            <a:cxnLst/>
            <a:rect l="0" t="0" r="0" b="0"/>
            <a:pathLst>
              <a:path w="151" h="150">
                <a:moveTo>
                  <a:pt x="151" y="75"/>
                </a:moveTo>
                <a:lnTo>
                  <a:pt x="151" y="69"/>
                </a:lnTo>
                <a:lnTo>
                  <a:pt x="149" y="63"/>
                </a:lnTo>
                <a:lnTo>
                  <a:pt x="148" y="57"/>
                </a:lnTo>
                <a:lnTo>
                  <a:pt x="147" y="52"/>
                </a:lnTo>
                <a:lnTo>
                  <a:pt x="145" y="46"/>
                </a:lnTo>
                <a:lnTo>
                  <a:pt x="142" y="41"/>
                </a:lnTo>
                <a:lnTo>
                  <a:pt x="139" y="35"/>
                </a:lnTo>
                <a:lnTo>
                  <a:pt x="137" y="31"/>
                </a:lnTo>
                <a:lnTo>
                  <a:pt x="132" y="26"/>
                </a:lnTo>
                <a:lnTo>
                  <a:pt x="128" y="21"/>
                </a:lnTo>
                <a:lnTo>
                  <a:pt x="124" y="18"/>
                </a:lnTo>
                <a:lnTo>
                  <a:pt x="119" y="14"/>
                </a:lnTo>
                <a:lnTo>
                  <a:pt x="114" y="11"/>
                </a:lnTo>
                <a:lnTo>
                  <a:pt x="110" y="8"/>
                </a:lnTo>
                <a:lnTo>
                  <a:pt x="104" y="5"/>
                </a:lnTo>
                <a:lnTo>
                  <a:pt x="98" y="4"/>
                </a:lnTo>
                <a:lnTo>
                  <a:pt x="93" y="1"/>
                </a:lnTo>
                <a:lnTo>
                  <a:pt x="88" y="0"/>
                </a:lnTo>
                <a:lnTo>
                  <a:pt x="82" y="0"/>
                </a:lnTo>
                <a:lnTo>
                  <a:pt x="76" y="0"/>
                </a:lnTo>
                <a:lnTo>
                  <a:pt x="70" y="0"/>
                </a:lnTo>
                <a:lnTo>
                  <a:pt x="63" y="0"/>
                </a:lnTo>
                <a:lnTo>
                  <a:pt x="58" y="1"/>
                </a:lnTo>
                <a:lnTo>
                  <a:pt x="53" y="4"/>
                </a:lnTo>
                <a:lnTo>
                  <a:pt x="47" y="5"/>
                </a:lnTo>
                <a:lnTo>
                  <a:pt x="41" y="8"/>
                </a:lnTo>
                <a:lnTo>
                  <a:pt x="36" y="11"/>
                </a:lnTo>
                <a:lnTo>
                  <a:pt x="32" y="14"/>
                </a:lnTo>
                <a:lnTo>
                  <a:pt x="27" y="18"/>
                </a:lnTo>
                <a:lnTo>
                  <a:pt x="22" y="21"/>
                </a:lnTo>
                <a:lnTo>
                  <a:pt x="19" y="26"/>
                </a:lnTo>
                <a:lnTo>
                  <a:pt x="15" y="31"/>
                </a:lnTo>
                <a:lnTo>
                  <a:pt x="12" y="35"/>
                </a:lnTo>
                <a:lnTo>
                  <a:pt x="8" y="41"/>
                </a:lnTo>
                <a:lnTo>
                  <a:pt x="6" y="46"/>
                </a:lnTo>
                <a:lnTo>
                  <a:pt x="4" y="52"/>
                </a:lnTo>
                <a:lnTo>
                  <a:pt x="2" y="57"/>
                </a:lnTo>
                <a:lnTo>
                  <a:pt x="1" y="63"/>
                </a:lnTo>
                <a:lnTo>
                  <a:pt x="1" y="69"/>
                </a:lnTo>
                <a:lnTo>
                  <a:pt x="0" y="75"/>
                </a:lnTo>
                <a:lnTo>
                  <a:pt x="1" y="81"/>
                </a:lnTo>
                <a:lnTo>
                  <a:pt x="1" y="87"/>
                </a:lnTo>
                <a:lnTo>
                  <a:pt x="2" y="92"/>
                </a:lnTo>
                <a:lnTo>
                  <a:pt x="4" y="98"/>
                </a:lnTo>
                <a:lnTo>
                  <a:pt x="6" y="103"/>
                </a:lnTo>
                <a:lnTo>
                  <a:pt x="8" y="109"/>
                </a:lnTo>
                <a:lnTo>
                  <a:pt x="12" y="113"/>
                </a:lnTo>
                <a:lnTo>
                  <a:pt x="15" y="119"/>
                </a:lnTo>
                <a:lnTo>
                  <a:pt x="19" y="124"/>
                </a:lnTo>
                <a:lnTo>
                  <a:pt x="22" y="127"/>
                </a:lnTo>
                <a:lnTo>
                  <a:pt x="27" y="132"/>
                </a:lnTo>
                <a:lnTo>
                  <a:pt x="32" y="136"/>
                </a:lnTo>
                <a:lnTo>
                  <a:pt x="36" y="139"/>
                </a:lnTo>
                <a:lnTo>
                  <a:pt x="41" y="141"/>
                </a:lnTo>
                <a:lnTo>
                  <a:pt x="47" y="144"/>
                </a:lnTo>
                <a:lnTo>
                  <a:pt x="53" y="146"/>
                </a:lnTo>
                <a:lnTo>
                  <a:pt x="58" y="147"/>
                </a:lnTo>
                <a:lnTo>
                  <a:pt x="63" y="148"/>
                </a:lnTo>
                <a:lnTo>
                  <a:pt x="70" y="150"/>
                </a:lnTo>
                <a:lnTo>
                  <a:pt x="76" y="150"/>
                </a:lnTo>
                <a:lnTo>
                  <a:pt x="82" y="150"/>
                </a:lnTo>
                <a:lnTo>
                  <a:pt x="88" y="148"/>
                </a:lnTo>
                <a:lnTo>
                  <a:pt x="93" y="147"/>
                </a:lnTo>
                <a:lnTo>
                  <a:pt x="98" y="146"/>
                </a:lnTo>
                <a:lnTo>
                  <a:pt x="104" y="144"/>
                </a:lnTo>
                <a:lnTo>
                  <a:pt x="110" y="141"/>
                </a:lnTo>
                <a:lnTo>
                  <a:pt x="114" y="139"/>
                </a:lnTo>
                <a:lnTo>
                  <a:pt x="119" y="136"/>
                </a:lnTo>
                <a:lnTo>
                  <a:pt x="124" y="132"/>
                </a:lnTo>
                <a:lnTo>
                  <a:pt x="128" y="127"/>
                </a:lnTo>
                <a:lnTo>
                  <a:pt x="132" y="124"/>
                </a:lnTo>
                <a:lnTo>
                  <a:pt x="137" y="119"/>
                </a:lnTo>
                <a:lnTo>
                  <a:pt x="139" y="113"/>
                </a:lnTo>
                <a:lnTo>
                  <a:pt x="142" y="109"/>
                </a:lnTo>
                <a:lnTo>
                  <a:pt x="145" y="103"/>
                </a:lnTo>
                <a:lnTo>
                  <a:pt x="147" y="98"/>
                </a:lnTo>
                <a:lnTo>
                  <a:pt x="148" y="92"/>
                </a:lnTo>
                <a:lnTo>
                  <a:pt x="149" y="87"/>
                </a:lnTo>
                <a:lnTo>
                  <a:pt x="151" y="81"/>
                </a:lnTo>
                <a:lnTo>
                  <a:pt x="151" y="75"/>
                </a:lnTo>
              </a:path>
            </a:pathLst>
          </a:custGeom>
          <a:solidFill>
            <a:srgbClr val="FF0000"/>
          </a:solidFill>
          <a:ln w="0" cap="flat" cmpd="sng">
            <a:solidFill>
              <a:srgbClr val="FF0000"/>
            </a:solidFill>
            <a:prstDash val="solid"/>
            <a:round/>
            <a:headEnd type="none" w="med" len="med"/>
            <a:tailEnd type="none" w="med" len="med"/>
          </a:ln>
        </p:spPr>
        <p:txBody>
          <a:bodyPr/>
          <a:lstStyle/>
          <a:p>
            <a:endParaRPr lang="zh-CN" altLang="en-US"/>
          </a:p>
        </p:txBody>
      </p:sp>
      <p:sp>
        <p:nvSpPr>
          <p:cNvPr id="385361" name="任意多边形 385360"/>
          <p:cNvSpPr>
            <a:spLocks noChangeAspect="1"/>
          </p:cNvSpPr>
          <p:nvPr/>
        </p:nvSpPr>
        <p:spPr>
          <a:xfrm>
            <a:off x="7029450" y="4041775"/>
            <a:ext cx="25400" cy="23813"/>
          </a:xfrm>
          <a:custGeom>
            <a:avLst/>
            <a:gdLst/>
            <a:ahLst/>
            <a:cxnLst/>
            <a:rect l="0" t="0" r="0" b="0"/>
            <a:pathLst>
              <a:path w="150" h="149">
                <a:moveTo>
                  <a:pt x="150" y="75"/>
                </a:moveTo>
                <a:lnTo>
                  <a:pt x="150" y="69"/>
                </a:lnTo>
                <a:lnTo>
                  <a:pt x="148" y="63"/>
                </a:lnTo>
                <a:lnTo>
                  <a:pt x="147" y="57"/>
                </a:lnTo>
                <a:lnTo>
                  <a:pt x="146" y="51"/>
                </a:lnTo>
                <a:lnTo>
                  <a:pt x="144" y="45"/>
                </a:lnTo>
                <a:lnTo>
                  <a:pt x="141" y="41"/>
                </a:lnTo>
                <a:lnTo>
                  <a:pt x="139" y="35"/>
                </a:lnTo>
                <a:lnTo>
                  <a:pt x="136" y="30"/>
                </a:lnTo>
                <a:lnTo>
                  <a:pt x="132" y="26"/>
                </a:lnTo>
                <a:lnTo>
                  <a:pt x="127" y="22"/>
                </a:lnTo>
                <a:lnTo>
                  <a:pt x="124" y="17"/>
                </a:lnTo>
                <a:lnTo>
                  <a:pt x="119" y="14"/>
                </a:lnTo>
                <a:lnTo>
                  <a:pt x="113" y="10"/>
                </a:lnTo>
                <a:lnTo>
                  <a:pt x="109" y="8"/>
                </a:lnTo>
                <a:lnTo>
                  <a:pt x="103" y="6"/>
                </a:lnTo>
                <a:lnTo>
                  <a:pt x="98" y="3"/>
                </a:lnTo>
                <a:lnTo>
                  <a:pt x="92" y="2"/>
                </a:lnTo>
                <a:lnTo>
                  <a:pt x="87" y="1"/>
                </a:lnTo>
                <a:lnTo>
                  <a:pt x="81" y="0"/>
                </a:lnTo>
                <a:lnTo>
                  <a:pt x="75" y="0"/>
                </a:lnTo>
                <a:lnTo>
                  <a:pt x="69" y="0"/>
                </a:lnTo>
                <a:lnTo>
                  <a:pt x="63" y="1"/>
                </a:lnTo>
                <a:lnTo>
                  <a:pt x="57" y="2"/>
                </a:lnTo>
                <a:lnTo>
                  <a:pt x="52" y="3"/>
                </a:lnTo>
                <a:lnTo>
                  <a:pt x="46" y="6"/>
                </a:lnTo>
                <a:lnTo>
                  <a:pt x="41" y="8"/>
                </a:lnTo>
                <a:lnTo>
                  <a:pt x="35" y="10"/>
                </a:lnTo>
                <a:lnTo>
                  <a:pt x="31" y="14"/>
                </a:lnTo>
                <a:lnTo>
                  <a:pt x="26" y="17"/>
                </a:lnTo>
                <a:lnTo>
                  <a:pt x="21" y="22"/>
                </a:lnTo>
                <a:lnTo>
                  <a:pt x="18" y="26"/>
                </a:lnTo>
                <a:lnTo>
                  <a:pt x="14" y="30"/>
                </a:lnTo>
                <a:lnTo>
                  <a:pt x="11" y="35"/>
                </a:lnTo>
                <a:lnTo>
                  <a:pt x="8" y="41"/>
                </a:lnTo>
                <a:lnTo>
                  <a:pt x="6" y="45"/>
                </a:lnTo>
                <a:lnTo>
                  <a:pt x="4" y="51"/>
                </a:lnTo>
                <a:lnTo>
                  <a:pt x="1" y="57"/>
                </a:lnTo>
                <a:lnTo>
                  <a:pt x="0" y="63"/>
                </a:lnTo>
                <a:lnTo>
                  <a:pt x="0" y="69"/>
                </a:lnTo>
                <a:lnTo>
                  <a:pt x="0" y="75"/>
                </a:lnTo>
                <a:lnTo>
                  <a:pt x="0" y="80"/>
                </a:lnTo>
                <a:lnTo>
                  <a:pt x="0" y="86"/>
                </a:lnTo>
                <a:lnTo>
                  <a:pt x="1" y="92"/>
                </a:lnTo>
                <a:lnTo>
                  <a:pt x="4" y="98"/>
                </a:lnTo>
                <a:lnTo>
                  <a:pt x="6" y="104"/>
                </a:lnTo>
                <a:lnTo>
                  <a:pt x="8" y="108"/>
                </a:lnTo>
                <a:lnTo>
                  <a:pt x="11" y="114"/>
                </a:lnTo>
                <a:lnTo>
                  <a:pt x="14" y="119"/>
                </a:lnTo>
                <a:lnTo>
                  <a:pt x="18" y="124"/>
                </a:lnTo>
                <a:lnTo>
                  <a:pt x="21" y="127"/>
                </a:lnTo>
                <a:lnTo>
                  <a:pt x="26" y="132"/>
                </a:lnTo>
                <a:lnTo>
                  <a:pt x="31" y="135"/>
                </a:lnTo>
                <a:lnTo>
                  <a:pt x="35" y="139"/>
                </a:lnTo>
                <a:lnTo>
                  <a:pt x="41" y="141"/>
                </a:lnTo>
                <a:lnTo>
                  <a:pt x="46" y="143"/>
                </a:lnTo>
                <a:lnTo>
                  <a:pt x="52" y="146"/>
                </a:lnTo>
                <a:lnTo>
                  <a:pt x="57" y="148"/>
                </a:lnTo>
                <a:lnTo>
                  <a:pt x="63" y="149"/>
                </a:lnTo>
                <a:lnTo>
                  <a:pt x="69" y="149"/>
                </a:lnTo>
                <a:lnTo>
                  <a:pt x="75" y="149"/>
                </a:lnTo>
                <a:lnTo>
                  <a:pt x="81" y="149"/>
                </a:lnTo>
                <a:lnTo>
                  <a:pt x="87" y="149"/>
                </a:lnTo>
                <a:lnTo>
                  <a:pt x="92" y="148"/>
                </a:lnTo>
                <a:lnTo>
                  <a:pt x="98" y="146"/>
                </a:lnTo>
                <a:lnTo>
                  <a:pt x="103" y="143"/>
                </a:lnTo>
                <a:lnTo>
                  <a:pt x="109" y="141"/>
                </a:lnTo>
                <a:lnTo>
                  <a:pt x="113" y="139"/>
                </a:lnTo>
                <a:lnTo>
                  <a:pt x="119" y="135"/>
                </a:lnTo>
                <a:lnTo>
                  <a:pt x="124" y="132"/>
                </a:lnTo>
                <a:lnTo>
                  <a:pt x="127" y="127"/>
                </a:lnTo>
                <a:lnTo>
                  <a:pt x="132" y="124"/>
                </a:lnTo>
                <a:lnTo>
                  <a:pt x="136" y="119"/>
                </a:lnTo>
                <a:lnTo>
                  <a:pt x="139" y="114"/>
                </a:lnTo>
                <a:lnTo>
                  <a:pt x="141" y="108"/>
                </a:lnTo>
                <a:lnTo>
                  <a:pt x="144" y="104"/>
                </a:lnTo>
                <a:lnTo>
                  <a:pt x="146" y="98"/>
                </a:lnTo>
                <a:lnTo>
                  <a:pt x="147" y="92"/>
                </a:lnTo>
                <a:lnTo>
                  <a:pt x="148" y="86"/>
                </a:lnTo>
                <a:lnTo>
                  <a:pt x="150" y="80"/>
                </a:lnTo>
                <a:lnTo>
                  <a:pt x="150" y="75"/>
                </a:lnTo>
              </a:path>
            </a:pathLst>
          </a:custGeom>
          <a:solidFill>
            <a:srgbClr val="FF0000"/>
          </a:solidFill>
          <a:ln w="0" cap="flat" cmpd="sng">
            <a:solidFill>
              <a:srgbClr val="FF0000"/>
            </a:solidFill>
            <a:prstDash val="solid"/>
            <a:round/>
            <a:headEnd type="none" w="med" len="med"/>
            <a:tailEnd type="none" w="med" len="med"/>
          </a:ln>
        </p:spPr>
        <p:txBody>
          <a:bodyPr/>
          <a:lstStyle/>
          <a:p>
            <a:endParaRPr lang="zh-CN" altLang="en-US"/>
          </a:p>
        </p:txBody>
      </p:sp>
      <p:sp>
        <p:nvSpPr>
          <p:cNvPr id="385362" name="直接连接符 385361"/>
          <p:cNvSpPr>
            <a:spLocks noChangeAspect="1"/>
          </p:cNvSpPr>
          <p:nvPr/>
        </p:nvSpPr>
        <p:spPr>
          <a:xfrm>
            <a:off x="5103813" y="1735138"/>
            <a:ext cx="312737" cy="1587"/>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63" name="直接连接符 385362"/>
          <p:cNvSpPr>
            <a:spLocks noChangeAspect="1"/>
          </p:cNvSpPr>
          <p:nvPr/>
        </p:nvSpPr>
        <p:spPr>
          <a:xfrm>
            <a:off x="5870575" y="1735138"/>
            <a:ext cx="312738" cy="1587"/>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64" name="直接连接符 385363"/>
          <p:cNvSpPr>
            <a:spLocks noChangeAspect="1"/>
          </p:cNvSpPr>
          <p:nvPr/>
        </p:nvSpPr>
        <p:spPr>
          <a:xfrm>
            <a:off x="6938963" y="1735138"/>
            <a:ext cx="312737" cy="1587"/>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65" name="直接连接符 385364"/>
          <p:cNvSpPr>
            <a:spLocks noChangeAspect="1"/>
          </p:cNvSpPr>
          <p:nvPr/>
        </p:nvSpPr>
        <p:spPr>
          <a:xfrm>
            <a:off x="8134350" y="1735138"/>
            <a:ext cx="312738" cy="1587"/>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66" name="文本框 385365"/>
          <p:cNvSpPr txBox="1"/>
          <p:nvPr/>
        </p:nvSpPr>
        <p:spPr>
          <a:xfrm>
            <a:off x="5095875" y="1349375"/>
            <a:ext cx="311150" cy="396875"/>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仿宋_GB2312" pitchFamily="49" charset="-122"/>
              </a:rPr>
              <a:t>1</a:t>
            </a:r>
          </a:p>
        </p:txBody>
      </p:sp>
      <p:sp>
        <p:nvSpPr>
          <p:cNvPr id="385367" name="文本框 385366"/>
          <p:cNvSpPr txBox="1"/>
          <p:nvPr/>
        </p:nvSpPr>
        <p:spPr>
          <a:xfrm>
            <a:off x="5845175" y="1349375"/>
            <a:ext cx="311150" cy="396875"/>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2</a:t>
            </a:r>
          </a:p>
        </p:txBody>
      </p:sp>
      <p:sp>
        <p:nvSpPr>
          <p:cNvPr id="385368" name="文本框 385367"/>
          <p:cNvSpPr txBox="1"/>
          <p:nvPr/>
        </p:nvSpPr>
        <p:spPr>
          <a:xfrm>
            <a:off x="6911975" y="1349375"/>
            <a:ext cx="311150" cy="396875"/>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3</a:t>
            </a:r>
          </a:p>
        </p:txBody>
      </p:sp>
      <p:sp>
        <p:nvSpPr>
          <p:cNvPr id="385369" name="文本框 385368"/>
          <p:cNvSpPr txBox="1"/>
          <p:nvPr/>
        </p:nvSpPr>
        <p:spPr>
          <a:xfrm>
            <a:off x="8074025" y="1349375"/>
            <a:ext cx="311150" cy="396875"/>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4</a:t>
            </a:r>
          </a:p>
        </p:txBody>
      </p:sp>
      <p:sp>
        <p:nvSpPr>
          <p:cNvPr id="385370" name="文本框 385369"/>
          <p:cNvSpPr txBox="1"/>
          <p:nvPr/>
        </p:nvSpPr>
        <p:spPr>
          <a:xfrm>
            <a:off x="8150225" y="2644775"/>
            <a:ext cx="311150" cy="396875"/>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5</a:t>
            </a:r>
          </a:p>
        </p:txBody>
      </p:sp>
      <p:sp>
        <p:nvSpPr>
          <p:cNvPr id="385371" name="文本框 385370"/>
          <p:cNvSpPr txBox="1"/>
          <p:nvPr/>
        </p:nvSpPr>
        <p:spPr>
          <a:xfrm>
            <a:off x="8150225" y="3406775"/>
            <a:ext cx="311150" cy="396875"/>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6</a:t>
            </a:r>
          </a:p>
        </p:txBody>
      </p:sp>
      <p:sp>
        <p:nvSpPr>
          <p:cNvPr id="385372" name="直接连接符 385371"/>
          <p:cNvSpPr/>
          <p:nvPr/>
        </p:nvSpPr>
        <p:spPr>
          <a:xfrm>
            <a:off x="4191000" y="0"/>
            <a:ext cx="0" cy="6858000"/>
          </a:xfrm>
          <a:prstGeom prst="line">
            <a:avLst/>
          </a:prstGeom>
          <a:ln w="38100" cap="flat" cmpd="dbl">
            <a:solidFill>
              <a:srgbClr val="990099"/>
            </a:solidFill>
            <a:prstDash val="lgDashDotDot"/>
            <a:round/>
            <a:headEnd type="none" w="med" len="med"/>
            <a:tailEnd type="none" w="med" len="med"/>
          </a:ln>
        </p:spPr>
        <p:txBody>
          <a:bodyPr/>
          <a:lstStyle/>
          <a:p>
            <a:endParaRPr lang="zh-CN" altLang="en-US"/>
          </a:p>
        </p:txBody>
      </p:sp>
      <p:sp>
        <p:nvSpPr>
          <p:cNvPr id="385373" name="文本框 385372"/>
          <p:cNvSpPr txBox="1"/>
          <p:nvPr/>
        </p:nvSpPr>
        <p:spPr>
          <a:xfrm>
            <a:off x="4419600" y="838200"/>
            <a:ext cx="4038600" cy="406400"/>
          </a:xfrm>
          <a:prstGeom prst="rect">
            <a:avLst/>
          </a:prstGeom>
          <a:noFill/>
          <a:ln w="9525" cap="flat" cmpd="sng">
            <a:solidFill>
              <a:srgbClr val="FF0000"/>
            </a:solidFill>
            <a:prstDash val="solid"/>
            <a:miter/>
            <a:headEnd type="none" w="med" len="med"/>
            <a:tailEnd type="none" w="med" len="med"/>
          </a:ln>
        </p:spPr>
        <p:txBody>
          <a:bodyPr anchor="t" anchorCtr="0">
            <a:spAutoFit/>
          </a:bodyPr>
          <a:lstStyle/>
          <a:p>
            <a:r>
              <a:rPr lang="zh-CN" altLang="en-US" dirty="0">
                <a:latin typeface="隶书" panose="02010509060101010101" pitchFamily="49" charset="-122"/>
                <a:ea typeface="隶书" panose="02010509060101010101" pitchFamily="49" charset="-122"/>
              </a:rPr>
              <a:t>序号在水平方向位于一条水平线上</a:t>
            </a:r>
          </a:p>
        </p:txBody>
      </p:sp>
      <p:sp>
        <p:nvSpPr>
          <p:cNvPr id="385374" name="文本框 385373"/>
          <p:cNvSpPr txBox="1"/>
          <p:nvPr/>
        </p:nvSpPr>
        <p:spPr>
          <a:xfrm>
            <a:off x="6931025" y="4648200"/>
            <a:ext cx="2073275" cy="711200"/>
          </a:xfrm>
          <a:prstGeom prst="rect">
            <a:avLst/>
          </a:prstGeom>
          <a:noFill/>
          <a:ln w="9525" cap="flat" cmpd="sng">
            <a:solidFill>
              <a:srgbClr val="3333CC"/>
            </a:solidFill>
            <a:prstDash val="solid"/>
            <a:miter/>
            <a:headEnd type="none" w="med" len="med"/>
            <a:tailEnd type="none" w="med" len="med"/>
          </a:ln>
        </p:spPr>
        <p:txBody>
          <a:bodyPr anchor="t" anchorCtr="0">
            <a:spAutoFit/>
          </a:bodyPr>
          <a:lstStyle/>
          <a:p>
            <a:r>
              <a:rPr lang="zh-CN" altLang="en-US" dirty="0">
                <a:latin typeface="隶书" panose="02010509060101010101" pitchFamily="49" charset="-122"/>
                <a:ea typeface="隶书" panose="02010509060101010101" pitchFamily="49" charset="-122"/>
              </a:rPr>
              <a:t>序号在垂直方向位于一条垂线上</a:t>
            </a:r>
          </a:p>
        </p:txBody>
      </p:sp>
      <p:grpSp>
        <p:nvGrpSpPr>
          <p:cNvPr id="385375" name="组合 385374"/>
          <p:cNvGrpSpPr/>
          <p:nvPr/>
        </p:nvGrpSpPr>
        <p:grpSpPr>
          <a:xfrm>
            <a:off x="1206500" y="3886200"/>
            <a:ext cx="774700" cy="390525"/>
            <a:chOff x="760" y="2448"/>
            <a:chExt cx="488" cy="246"/>
          </a:xfrm>
        </p:grpSpPr>
        <p:sp>
          <p:nvSpPr>
            <p:cNvPr id="52575" name="直接连接符 385375"/>
            <p:cNvSpPr/>
            <p:nvPr/>
          </p:nvSpPr>
          <p:spPr>
            <a:xfrm flipV="1">
              <a:off x="768" y="2448"/>
              <a:ext cx="480" cy="240"/>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576" name="椭圆 385376"/>
            <p:cNvSpPr>
              <a:spLocks noChangeAspect="1"/>
            </p:cNvSpPr>
            <p:nvPr/>
          </p:nvSpPr>
          <p:spPr>
            <a:xfrm>
              <a:off x="760" y="2680"/>
              <a:ext cx="14" cy="14"/>
            </a:xfrm>
            <a:prstGeom prst="ellipse">
              <a:avLst/>
            </a:prstGeom>
            <a:solidFill>
              <a:srgbClr val="FF0000"/>
            </a:solidFill>
            <a:ln w="12700" cap="flat" cmpd="sng">
              <a:solidFill>
                <a:srgbClr val="FF0000"/>
              </a:solidFill>
              <a:prstDash val="solid"/>
              <a:round/>
              <a:headEnd type="none" w="med" len="med"/>
              <a:tailEnd type="none" w="med" len="med"/>
            </a:ln>
          </p:spPr>
          <p:txBody>
            <a:bodyPr anchor="t" anchorCtr="0"/>
            <a:lstStyle/>
            <a:p>
              <a:endParaRPr lang="zh-CN" altLang="en-US">
                <a:latin typeface="Simplex" panose="00000400000000000000" pitchFamily="2" charset="0"/>
                <a:ea typeface="宋体" panose="02010600030101010101" pitchFamily="2" charset="-122"/>
              </a:endParaRPr>
            </a:p>
          </p:txBody>
        </p:sp>
      </p:grpSp>
      <p:grpSp>
        <p:nvGrpSpPr>
          <p:cNvPr id="385378" name="组合 385377"/>
          <p:cNvGrpSpPr/>
          <p:nvPr/>
        </p:nvGrpSpPr>
        <p:grpSpPr>
          <a:xfrm>
            <a:off x="2886075" y="3330575"/>
            <a:ext cx="280988" cy="882650"/>
            <a:chOff x="1818" y="2098"/>
            <a:chExt cx="177" cy="556"/>
          </a:xfrm>
        </p:grpSpPr>
        <p:sp>
          <p:nvSpPr>
            <p:cNvPr id="52578" name="直接连接符 385378"/>
            <p:cNvSpPr>
              <a:spLocks noChangeAspect="1"/>
            </p:cNvSpPr>
            <p:nvPr/>
          </p:nvSpPr>
          <p:spPr>
            <a:xfrm flipV="1">
              <a:off x="1824" y="2098"/>
              <a:ext cx="171" cy="550"/>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579" name="椭圆 385379"/>
            <p:cNvSpPr>
              <a:spLocks noChangeAspect="1"/>
            </p:cNvSpPr>
            <p:nvPr/>
          </p:nvSpPr>
          <p:spPr>
            <a:xfrm>
              <a:off x="1818" y="2640"/>
              <a:ext cx="14" cy="14"/>
            </a:xfrm>
            <a:prstGeom prst="ellipse">
              <a:avLst/>
            </a:prstGeom>
            <a:solidFill>
              <a:srgbClr val="FF0000"/>
            </a:solidFill>
            <a:ln w="12700" cap="flat" cmpd="sng">
              <a:solidFill>
                <a:srgbClr val="FF0000"/>
              </a:solidFill>
              <a:prstDash val="solid"/>
              <a:round/>
              <a:headEnd type="none" w="med" len="med"/>
              <a:tailEnd type="none" w="med" len="med"/>
            </a:ln>
          </p:spPr>
          <p:txBody>
            <a:bodyPr anchor="t" anchorCtr="0"/>
            <a:lstStyle/>
            <a:p>
              <a:endParaRPr lang="zh-CN" altLang="en-US">
                <a:latin typeface="Simplex" panose="00000400000000000000" pitchFamily="2" charset="0"/>
                <a:ea typeface="宋体" panose="02010600030101010101" pitchFamily="2" charset="-122"/>
              </a:endParaRPr>
            </a:p>
          </p:txBody>
        </p:sp>
      </p:grpSp>
      <p:sp>
        <p:nvSpPr>
          <p:cNvPr id="385381" name="文本框 385380"/>
          <p:cNvSpPr txBox="1"/>
          <p:nvPr/>
        </p:nvSpPr>
        <p:spPr>
          <a:xfrm>
            <a:off x="4495800" y="4648200"/>
            <a:ext cx="1978025" cy="711200"/>
          </a:xfrm>
          <a:prstGeom prst="rect">
            <a:avLst/>
          </a:prstGeom>
          <a:noFill/>
          <a:ln w="9525" cap="flat" cmpd="sng">
            <a:solidFill>
              <a:srgbClr val="FF0000"/>
            </a:solidFill>
            <a:prstDash val="solid"/>
            <a:miter/>
            <a:headEnd type="none" w="med" len="med"/>
            <a:tailEnd type="none" w="med" len="med"/>
          </a:ln>
        </p:spPr>
        <p:txBody>
          <a:bodyPr wrap="none" anchor="t" anchorCtr="0">
            <a:spAutoFit/>
          </a:bodyPr>
          <a:lstStyle/>
          <a:p>
            <a:r>
              <a:rPr lang="zh-CN" altLang="en-US" dirty="0">
                <a:latin typeface="隶书" panose="02010509060101010101" pitchFamily="49" charset="-122"/>
                <a:ea typeface="隶书" panose="02010509060101010101" pitchFamily="49" charset="-122"/>
              </a:rPr>
              <a:t>可顺时针或逆时</a:t>
            </a:r>
          </a:p>
          <a:p>
            <a:r>
              <a:rPr lang="zh-CN" altLang="en-US" dirty="0">
                <a:latin typeface="隶书" panose="02010509060101010101" pitchFamily="49" charset="-122"/>
                <a:ea typeface="隶书" panose="02010509060101010101" pitchFamily="49" charset="-122"/>
              </a:rPr>
              <a:t>针方向填写数字</a:t>
            </a:r>
          </a:p>
        </p:txBody>
      </p:sp>
      <p:sp>
        <p:nvSpPr>
          <p:cNvPr id="385382" name="文本框 385381"/>
          <p:cNvSpPr txBox="1"/>
          <p:nvPr/>
        </p:nvSpPr>
        <p:spPr>
          <a:xfrm>
            <a:off x="5260975" y="5634037"/>
            <a:ext cx="3124200" cy="701675"/>
          </a:xfrm>
          <a:prstGeom prst="rect">
            <a:avLst/>
          </a:prstGeom>
          <a:noFill/>
          <a:ln w="9525">
            <a:solidFill>
              <a:srgbClr val="FF0066"/>
            </a:solidFill>
          </a:ln>
        </p:spPr>
        <p:txBody>
          <a:bodyPr anchor="t" anchorCtr="0">
            <a:spAutoFit/>
          </a:bodyPr>
          <a:lstStyle/>
          <a:p>
            <a:r>
              <a:rPr lang="zh-CN" altLang="en-US" dirty="0">
                <a:latin typeface="隶书" panose="02010509060101010101" pitchFamily="49" charset="-122"/>
                <a:ea typeface="隶书" panose="02010509060101010101" pitchFamily="49" charset="-122"/>
              </a:rPr>
              <a:t>指引线不与剖面线平行，</a:t>
            </a:r>
          </a:p>
          <a:p>
            <a:r>
              <a:rPr lang="zh-CN" altLang="en-US" dirty="0">
                <a:latin typeface="隶书" panose="02010509060101010101" pitchFamily="49" charset="-122"/>
                <a:ea typeface="隶书" panose="02010509060101010101" pitchFamily="49" charset="-122"/>
              </a:rPr>
              <a:t>且彼此也不平行、相交。</a:t>
            </a:r>
          </a:p>
        </p:txBody>
      </p:sp>
      <p:sp>
        <p:nvSpPr>
          <p:cNvPr id="385383" name="文本框 385382"/>
          <p:cNvSpPr txBox="1"/>
          <p:nvPr/>
        </p:nvSpPr>
        <p:spPr>
          <a:xfrm>
            <a:off x="5611813" y="198438"/>
            <a:ext cx="1698625" cy="396875"/>
          </a:xfrm>
          <a:prstGeom prst="rect">
            <a:avLst/>
          </a:prstGeom>
          <a:solidFill>
            <a:schemeClr val="accent1"/>
          </a:solidFill>
          <a:ln w="9525">
            <a:noFill/>
          </a:ln>
        </p:spPr>
        <p:txBody>
          <a:bodyPr wrap="none" anchor="t" anchorCtr="0">
            <a:spAutoFit/>
          </a:bodyPr>
          <a:lstStyle/>
          <a:p>
            <a:r>
              <a:rPr lang="zh-CN" altLang="en-US" b="1" dirty="0">
                <a:latin typeface="Times New Roman" panose="02020603050405020304" pitchFamily="18" charset="0"/>
                <a:ea typeface="宋体" panose="02010600030101010101" pitchFamily="2" charset="-122"/>
              </a:rPr>
              <a:t>序号编写举例</a:t>
            </a:r>
          </a:p>
        </p:txBody>
      </p:sp>
      <p:sp>
        <p:nvSpPr>
          <p:cNvPr id="385384" name="直接连接符 385383"/>
          <p:cNvSpPr>
            <a:spLocks noChangeAspect="1"/>
          </p:cNvSpPr>
          <p:nvPr/>
        </p:nvSpPr>
        <p:spPr>
          <a:xfrm flipH="1" flipV="1">
            <a:off x="5103813" y="1735138"/>
            <a:ext cx="638175" cy="906462"/>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85" name="直接连接符 385384"/>
          <p:cNvSpPr>
            <a:spLocks noChangeAspect="1"/>
          </p:cNvSpPr>
          <p:nvPr/>
        </p:nvSpPr>
        <p:spPr>
          <a:xfrm flipV="1">
            <a:off x="6427788" y="1735138"/>
            <a:ext cx="511175" cy="846137"/>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86" name="直接连接符 385385"/>
          <p:cNvSpPr>
            <a:spLocks noChangeAspect="1"/>
          </p:cNvSpPr>
          <p:nvPr/>
        </p:nvSpPr>
        <p:spPr>
          <a:xfrm flipH="1" flipV="1">
            <a:off x="5870575" y="1735138"/>
            <a:ext cx="207963" cy="1531937"/>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87" name="直接连接符 385386"/>
          <p:cNvSpPr>
            <a:spLocks noChangeAspect="1"/>
          </p:cNvSpPr>
          <p:nvPr/>
        </p:nvSpPr>
        <p:spPr>
          <a:xfrm flipV="1">
            <a:off x="7310438" y="1728788"/>
            <a:ext cx="830262" cy="1054100"/>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88" name="直接连接符 385387"/>
          <p:cNvSpPr>
            <a:spLocks noChangeAspect="1"/>
          </p:cNvSpPr>
          <p:nvPr/>
        </p:nvSpPr>
        <p:spPr>
          <a:xfrm flipV="1">
            <a:off x="7170738" y="3032125"/>
            <a:ext cx="963612" cy="309563"/>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89" name="直接连接符 385388"/>
          <p:cNvSpPr>
            <a:spLocks noChangeAspect="1"/>
          </p:cNvSpPr>
          <p:nvPr/>
        </p:nvSpPr>
        <p:spPr>
          <a:xfrm flipV="1">
            <a:off x="7042150" y="3784600"/>
            <a:ext cx="1092200" cy="269875"/>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90" name="直接连接符 385389"/>
          <p:cNvSpPr>
            <a:spLocks noChangeAspect="1"/>
          </p:cNvSpPr>
          <p:nvPr/>
        </p:nvSpPr>
        <p:spPr>
          <a:xfrm>
            <a:off x="8134350" y="3784600"/>
            <a:ext cx="312738" cy="1588"/>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sp>
        <p:nvSpPr>
          <p:cNvPr id="385391" name="直接连接符 385390"/>
          <p:cNvSpPr>
            <a:spLocks noChangeAspect="1"/>
          </p:cNvSpPr>
          <p:nvPr/>
        </p:nvSpPr>
        <p:spPr>
          <a:xfrm>
            <a:off x="8134350" y="3032125"/>
            <a:ext cx="312738" cy="1588"/>
          </a:xfrm>
          <a:prstGeom prst="line">
            <a:avLst/>
          </a:prstGeom>
          <a:ln w="19050" cap="flat" cmpd="sng">
            <a:solidFill>
              <a:srgbClr val="FF0000"/>
            </a:solidFill>
            <a:prstDash val="solid"/>
            <a:round/>
            <a:headEnd type="none" w="med" len="med"/>
            <a:tailEnd type="none" w="med" len="med"/>
          </a:ln>
        </p:spPr>
        <p:txBody>
          <a:bodyPr/>
          <a:lstStyle/>
          <a:p>
            <a:endParaRPr lang="zh-CN" altLang="en-US"/>
          </a:p>
        </p:txBody>
      </p:sp>
      <p:grpSp>
        <p:nvGrpSpPr>
          <p:cNvPr id="385392" name="组合 385391"/>
          <p:cNvGrpSpPr/>
          <p:nvPr/>
        </p:nvGrpSpPr>
        <p:grpSpPr>
          <a:xfrm>
            <a:off x="1962150" y="2828925"/>
            <a:ext cx="330200" cy="1104900"/>
            <a:chOff x="1236" y="1782"/>
            <a:chExt cx="208" cy="696"/>
          </a:xfrm>
        </p:grpSpPr>
        <p:sp>
          <p:nvSpPr>
            <p:cNvPr id="52592" name="直接连接符 385392"/>
            <p:cNvSpPr>
              <a:spLocks noChangeAspect="1"/>
            </p:cNvSpPr>
            <p:nvPr/>
          </p:nvSpPr>
          <p:spPr>
            <a:xfrm>
              <a:off x="1241" y="1993"/>
              <a:ext cx="1" cy="455"/>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593" name="直接连接符 385393"/>
            <p:cNvSpPr>
              <a:spLocks noChangeAspect="1"/>
            </p:cNvSpPr>
            <p:nvPr/>
          </p:nvSpPr>
          <p:spPr>
            <a:xfrm>
              <a:off x="1241" y="2448"/>
              <a:ext cx="152"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594" name="直接连接符 385394"/>
            <p:cNvSpPr>
              <a:spLocks noChangeAspect="1"/>
            </p:cNvSpPr>
            <p:nvPr/>
          </p:nvSpPr>
          <p:spPr>
            <a:xfrm>
              <a:off x="1241" y="2220"/>
              <a:ext cx="152"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595" name="直接连接符 385395"/>
            <p:cNvSpPr>
              <a:spLocks noChangeAspect="1"/>
            </p:cNvSpPr>
            <p:nvPr/>
          </p:nvSpPr>
          <p:spPr>
            <a:xfrm>
              <a:off x="1241" y="1992"/>
              <a:ext cx="152"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596" name="文本框 385396"/>
            <p:cNvSpPr txBox="1"/>
            <p:nvPr/>
          </p:nvSpPr>
          <p:spPr>
            <a:xfrm>
              <a:off x="1238" y="2228"/>
              <a:ext cx="196" cy="250"/>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5</a:t>
              </a:r>
            </a:p>
          </p:txBody>
        </p:sp>
        <p:sp>
          <p:nvSpPr>
            <p:cNvPr id="52597" name="文本框 385397"/>
            <p:cNvSpPr txBox="1"/>
            <p:nvPr/>
          </p:nvSpPr>
          <p:spPr>
            <a:xfrm>
              <a:off x="1248" y="2016"/>
              <a:ext cx="196" cy="250"/>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6</a:t>
              </a:r>
            </a:p>
          </p:txBody>
        </p:sp>
        <p:sp>
          <p:nvSpPr>
            <p:cNvPr id="52598" name="文本框 385398"/>
            <p:cNvSpPr txBox="1"/>
            <p:nvPr/>
          </p:nvSpPr>
          <p:spPr>
            <a:xfrm>
              <a:off x="1236" y="1782"/>
              <a:ext cx="196" cy="250"/>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7</a:t>
              </a:r>
            </a:p>
          </p:txBody>
        </p:sp>
      </p:grpSp>
      <p:grpSp>
        <p:nvGrpSpPr>
          <p:cNvPr id="385400" name="组合 385399"/>
          <p:cNvGrpSpPr/>
          <p:nvPr/>
        </p:nvGrpSpPr>
        <p:grpSpPr>
          <a:xfrm>
            <a:off x="3124200" y="3009900"/>
            <a:ext cx="996950" cy="417513"/>
            <a:chOff x="1968" y="1896"/>
            <a:chExt cx="628" cy="263"/>
          </a:xfrm>
        </p:grpSpPr>
        <p:sp>
          <p:nvSpPr>
            <p:cNvPr id="52600" name="直接连接符 385400"/>
            <p:cNvSpPr>
              <a:spLocks noChangeAspect="1"/>
            </p:cNvSpPr>
            <p:nvPr/>
          </p:nvSpPr>
          <p:spPr>
            <a:xfrm>
              <a:off x="2346" y="2098"/>
              <a:ext cx="35" cy="6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01" name="直接连接符 385401"/>
            <p:cNvSpPr>
              <a:spLocks noChangeAspect="1"/>
            </p:cNvSpPr>
            <p:nvPr/>
          </p:nvSpPr>
          <p:spPr>
            <a:xfrm>
              <a:off x="1995" y="2098"/>
              <a:ext cx="140"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02" name="直接连接符 385402"/>
            <p:cNvSpPr>
              <a:spLocks noChangeAspect="1"/>
            </p:cNvSpPr>
            <p:nvPr/>
          </p:nvSpPr>
          <p:spPr>
            <a:xfrm>
              <a:off x="2205" y="2098"/>
              <a:ext cx="141"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03" name="直接连接符 385403"/>
            <p:cNvSpPr>
              <a:spLocks noChangeAspect="1"/>
            </p:cNvSpPr>
            <p:nvPr/>
          </p:nvSpPr>
          <p:spPr>
            <a:xfrm flipV="1">
              <a:off x="2170" y="2098"/>
              <a:ext cx="35" cy="6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04" name="直接连接符 385404"/>
            <p:cNvSpPr>
              <a:spLocks noChangeAspect="1"/>
            </p:cNvSpPr>
            <p:nvPr/>
          </p:nvSpPr>
          <p:spPr>
            <a:xfrm>
              <a:off x="2135" y="2098"/>
              <a:ext cx="35" cy="6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05" name="直接连接符 385405"/>
            <p:cNvSpPr>
              <a:spLocks noChangeAspect="1"/>
            </p:cNvSpPr>
            <p:nvPr/>
          </p:nvSpPr>
          <p:spPr>
            <a:xfrm>
              <a:off x="2416" y="2098"/>
              <a:ext cx="140"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06" name="直接连接符 385406"/>
            <p:cNvSpPr>
              <a:spLocks noChangeAspect="1"/>
            </p:cNvSpPr>
            <p:nvPr/>
          </p:nvSpPr>
          <p:spPr>
            <a:xfrm flipV="1">
              <a:off x="2381" y="2098"/>
              <a:ext cx="35" cy="6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07" name="文本框 385407"/>
            <p:cNvSpPr txBox="1"/>
            <p:nvPr/>
          </p:nvSpPr>
          <p:spPr>
            <a:xfrm>
              <a:off x="1968" y="1896"/>
              <a:ext cx="196" cy="250"/>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5</a:t>
              </a:r>
            </a:p>
          </p:txBody>
        </p:sp>
        <p:sp>
          <p:nvSpPr>
            <p:cNvPr id="52608" name="文本框 385408"/>
            <p:cNvSpPr txBox="1"/>
            <p:nvPr/>
          </p:nvSpPr>
          <p:spPr>
            <a:xfrm>
              <a:off x="2190" y="1902"/>
              <a:ext cx="196" cy="250"/>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6</a:t>
              </a:r>
            </a:p>
          </p:txBody>
        </p:sp>
        <p:sp>
          <p:nvSpPr>
            <p:cNvPr id="52609" name="文本框 385409"/>
            <p:cNvSpPr txBox="1"/>
            <p:nvPr/>
          </p:nvSpPr>
          <p:spPr>
            <a:xfrm>
              <a:off x="2400" y="1908"/>
              <a:ext cx="196" cy="250"/>
            </a:xfrm>
            <a:prstGeom prst="rect">
              <a:avLst/>
            </a:prstGeom>
            <a:noFill/>
            <a:ln w="9525">
              <a:noFill/>
            </a:ln>
          </p:spPr>
          <p:txBody>
            <a:bodyPr wrap="none" anchor="t" anchorCtr="0">
              <a:spAutoFit/>
            </a:bodyPr>
            <a:lstStyle/>
            <a:p>
              <a:r>
                <a:rPr lang="en-US" altLang="zh-CN" b="1" i="1">
                  <a:latin typeface="Times New Roman" panose="02020603050405020304" pitchFamily="18" charset="0"/>
                  <a:ea typeface="宋体" panose="02010600030101010101" pitchFamily="2" charset="-122"/>
                </a:rPr>
                <a:t>7</a:t>
              </a:r>
            </a:p>
          </p:txBody>
        </p:sp>
      </p:grpSp>
      <p:grpSp>
        <p:nvGrpSpPr>
          <p:cNvPr id="385411" name="组合 385410"/>
          <p:cNvGrpSpPr/>
          <p:nvPr/>
        </p:nvGrpSpPr>
        <p:grpSpPr>
          <a:xfrm>
            <a:off x="3341688" y="3492500"/>
            <a:ext cx="642937" cy="760413"/>
            <a:chOff x="2105" y="2200"/>
            <a:chExt cx="405" cy="479"/>
          </a:xfrm>
        </p:grpSpPr>
        <p:sp>
          <p:nvSpPr>
            <p:cNvPr id="52611" name="直接连接符 385411"/>
            <p:cNvSpPr>
              <a:spLocks noChangeAspect="1"/>
            </p:cNvSpPr>
            <p:nvPr/>
          </p:nvSpPr>
          <p:spPr>
            <a:xfrm flipH="1">
              <a:off x="2117" y="2332"/>
              <a:ext cx="174" cy="302"/>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sp>
          <p:nvSpPr>
            <p:cNvPr id="52612" name="直接连接符 385412"/>
            <p:cNvSpPr>
              <a:spLocks noChangeAspect="1"/>
            </p:cNvSpPr>
            <p:nvPr/>
          </p:nvSpPr>
          <p:spPr>
            <a:xfrm>
              <a:off x="2290" y="2333"/>
              <a:ext cx="174" cy="301"/>
            </a:xfrm>
            <a:prstGeom prst="line">
              <a:avLst/>
            </a:prstGeom>
            <a:ln w="12700" cap="flat" cmpd="sng">
              <a:solidFill>
                <a:srgbClr val="000000"/>
              </a:solidFill>
              <a:prstDash val="solid"/>
              <a:round/>
              <a:headEnd type="none" w="med" len="med"/>
              <a:tailEnd type="none" w="med" len="med"/>
            </a:ln>
          </p:spPr>
          <p:txBody>
            <a:bodyPr/>
            <a:lstStyle/>
            <a:p>
              <a:endParaRPr lang="zh-CN" altLang="en-US"/>
            </a:p>
          </p:txBody>
        </p:sp>
        <p:sp>
          <p:nvSpPr>
            <p:cNvPr id="52613" name="任意多边形 385413"/>
            <p:cNvSpPr>
              <a:spLocks noChangeAspect="1"/>
            </p:cNvSpPr>
            <p:nvPr/>
          </p:nvSpPr>
          <p:spPr>
            <a:xfrm>
              <a:off x="2128" y="2611"/>
              <a:ext cx="323" cy="42"/>
            </a:xfrm>
            <a:custGeom>
              <a:avLst/>
              <a:gdLst/>
              <a:ahLst/>
              <a:cxnLst/>
              <a:rect l="0" t="0" r="0" b="0"/>
              <a:pathLst>
                <a:path w="3165" h="407">
                  <a:moveTo>
                    <a:pt x="0" y="0"/>
                  </a:moveTo>
                  <a:lnTo>
                    <a:pt x="606" y="270"/>
                  </a:lnTo>
                  <a:lnTo>
                    <a:pt x="1252" y="407"/>
                  </a:lnTo>
                  <a:lnTo>
                    <a:pt x="1914" y="407"/>
                  </a:lnTo>
                  <a:lnTo>
                    <a:pt x="2561" y="270"/>
                  </a:lnTo>
                  <a:lnTo>
                    <a:pt x="3165" y="0"/>
                  </a:lnTo>
                </a:path>
              </a:pathLst>
            </a:custGeom>
            <a:noFill/>
            <a:ln w="12700" cap="flat" cmpd="sng">
              <a:solidFill>
                <a:srgbClr val="000000"/>
              </a:solidFill>
              <a:prstDash val="solid"/>
              <a:round/>
              <a:headEnd type="none" w="med" len="med"/>
              <a:tailEnd type="none" w="med" len="med"/>
            </a:ln>
          </p:spPr>
          <p:txBody>
            <a:bodyPr/>
            <a:lstStyle/>
            <a:p>
              <a:endParaRPr lang="zh-CN" altLang="en-US"/>
            </a:p>
          </p:txBody>
        </p:sp>
        <p:grpSp>
          <p:nvGrpSpPr>
            <p:cNvPr id="52614" name="组合 385414"/>
            <p:cNvGrpSpPr/>
            <p:nvPr/>
          </p:nvGrpSpPr>
          <p:grpSpPr>
            <a:xfrm rot="-3187806">
              <a:off x="2349" y="2589"/>
              <a:ext cx="84" cy="71"/>
              <a:chOff x="2044" y="2540"/>
              <a:chExt cx="84" cy="71"/>
            </a:xfrm>
          </p:grpSpPr>
          <p:sp>
            <p:nvSpPr>
              <p:cNvPr id="52615" name="任意多边形 385415"/>
              <p:cNvSpPr>
                <a:spLocks noChangeAspect="1"/>
              </p:cNvSpPr>
              <p:nvPr/>
            </p:nvSpPr>
            <p:spPr>
              <a:xfrm>
                <a:off x="2044" y="2540"/>
                <a:ext cx="84" cy="71"/>
              </a:xfrm>
              <a:custGeom>
                <a:avLst/>
                <a:gdLst/>
                <a:ahLst/>
                <a:cxnLst/>
                <a:rect l="0" t="0" r="0" b="0"/>
                <a:pathLst>
                  <a:path w="822" h="699">
                    <a:moveTo>
                      <a:pt x="192" y="0"/>
                    </a:moveTo>
                    <a:lnTo>
                      <a:pt x="0" y="243"/>
                    </a:lnTo>
                    <a:lnTo>
                      <a:pt x="822" y="699"/>
                    </a:lnTo>
                    <a:lnTo>
                      <a:pt x="192" y="0"/>
                    </a:lnTo>
                    <a:close/>
                  </a:path>
                </a:pathLst>
              </a:custGeom>
              <a:solidFill>
                <a:srgbClr val="000000"/>
              </a:solidFill>
              <a:ln w="12700" cap="flat" cmpd="sng">
                <a:solidFill>
                  <a:srgbClr val="000000"/>
                </a:solidFill>
                <a:prstDash val="solid"/>
                <a:round/>
                <a:headEnd type="none" w="med" len="med"/>
                <a:tailEnd type="none" w="med" len="med"/>
              </a:ln>
            </p:spPr>
            <p:txBody>
              <a:bodyPr/>
              <a:lstStyle/>
              <a:p>
                <a:endParaRPr lang="zh-CN" altLang="en-US"/>
              </a:p>
            </p:txBody>
          </p:sp>
          <p:sp>
            <p:nvSpPr>
              <p:cNvPr id="52616" name="任意多边形 385416"/>
              <p:cNvSpPr>
                <a:spLocks noChangeAspect="1"/>
              </p:cNvSpPr>
              <p:nvPr/>
            </p:nvSpPr>
            <p:spPr>
              <a:xfrm>
                <a:off x="2044" y="2540"/>
                <a:ext cx="84" cy="71"/>
              </a:xfrm>
              <a:custGeom>
                <a:avLst/>
                <a:gdLst/>
                <a:ahLst/>
                <a:cxnLst/>
                <a:rect l="0" t="0" r="0" b="0"/>
                <a:pathLst>
                  <a:path w="822" h="699">
                    <a:moveTo>
                      <a:pt x="192" y="0"/>
                    </a:moveTo>
                    <a:lnTo>
                      <a:pt x="0" y="243"/>
                    </a:lnTo>
                    <a:lnTo>
                      <a:pt x="822" y="699"/>
                    </a:lnTo>
                    <a:lnTo>
                      <a:pt x="192" y="0"/>
                    </a:lnTo>
                  </a:path>
                </a:pathLst>
              </a:custGeom>
              <a:noFill/>
              <a:ln w="12700" cap="flat" cmpd="sng">
                <a:solidFill>
                  <a:srgbClr val="000000"/>
                </a:solidFill>
                <a:prstDash val="solid"/>
                <a:round/>
                <a:headEnd type="none" w="med" len="med"/>
                <a:tailEnd type="none" w="med" len="med"/>
              </a:ln>
            </p:spPr>
            <p:txBody>
              <a:bodyPr/>
              <a:lstStyle/>
              <a:p>
                <a:endParaRPr lang="zh-CN" altLang="en-US"/>
              </a:p>
            </p:txBody>
          </p:sp>
        </p:grpSp>
        <p:grpSp>
          <p:nvGrpSpPr>
            <p:cNvPr id="52617" name="组合 385417"/>
            <p:cNvGrpSpPr/>
            <p:nvPr/>
          </p:nvGrpSpPr>
          <p:grpSpPr>
            <a:xfrm rot="-782275">
              <a:off x="2151" y="2594"/>
              <a:ext cx="77" cy="85"/>
              <a:chOff x="2151" y="2594"/>
              <a:chExt cx="77" cy="85"/>
            </a:xfrm>
          </p:grpSpPr>
          <p:sp>
            <p:nvSpPr>
              <p:cNvPr id="52618" name="任意多边形 385418"/>
              <p:cNvSpPr>
                <a:spLocks noChangeAspect="1"/>
              </p:cNvSpPr>
              <p:nvPr/>
            </p:nvSpPr>
            <p:spPr>
              <a:xfrm rot="4001803">
                <a:off x="2141" y="2598"/>
                <a:ext cx="85" cy="71"/>
              </a:xfrm>
              <a:custGeom>
                <a:avLst/>
                <a:gdLst/>
                <a:ahLst/>
                <a:cxnLst/>
                <a:rect l="0" t="0" r="0" b="0"/>
                <a:pathLst>
                  <a:path w="824" h="699">
                    <a:moveTo>
                      <a:pt x="824" y="243"/>
                    </a:moveTo>
                    <a:lnTo>
                      <a:pt x="632" y="0"/>
                    </a:lnTo>
                    <a:lnTo>
                      <a:pt x="0" y="699"/>
                    </a:lnTo>
                    <a:lnTo>
                      <a:pt x="824" y="243"/>
                    </a:lnTo>
                    <a:close/>
                  </a:path>
                </a:pathLst>
              </a:custGeom>
              <a:solidFill>
                <a:srgbClr val="000000"/>
              </a:solidFill>
              <a:ln w="12700" cap="flat" cmpd="sng">
                <a:solidFill>
                  <a:srgbClr val="000000"/>
                </a:solidFill>
                <a:prstDash val="solid"/>
                <a:round/>
                <a:headEnd type="none" w="med" len="med"/>
                <a:tailEnd type="none" w="med" len="med"/>
              </a:ln>
            </p:spPr>
            <p:txBody>
              <a:bodyPr/>
              <a:lstStyle/>
              <a:p>
                <a:endParaRPr lang="zh-CN" altLang="en-US"/>
              </a:p>
            </p:txBody>
          </p:sp>
          <p:sp>
            <p:nvSpPr>
              <p:cNvPr id="52619" name="任意多边形 385419"/>
              <p:cNvSpPr>
                <a:spLocks noChangeAspect="1"/>
              </p:cNvSpPr>
              <p:nvPr/>
            </p:nvSpPr>
            <p:spPr>
              <a:xfrm rot="4001803">
                <a:off x="2147" y="2598"/>
                <a:ext cx="85" cy="71"/>
              </a:xfrm>
              <a:custGeom>
                <a:avLst/>
                <a:gdLst/>
                <a:ahLst/>
                <a:cxnLst/>
                <a:rect l="0" t="0" r="0" b="0"/>
                <a:pathLst>
                  <a:path w="824" h="699">
                    <a:moveTo>
                      <a:pt x="824" y="243"/>
                    </a:moveTo>
                    <a:lnTo>
                      <a:pt x="632" y="0"/>
                    </a:lnTo>
                    <a:lnTo>
                      <a:pt x="0" y="699"/>
                    </a:lnTo>
                    <a:lnTo>
                      <a:pt x="824" y="243"/>
                    </a:lnTo>
                  </a:path>
                </a:pathLst>
              </a:custGeom>
              <a:noFill/>
              <a:ln w="12700" cap="flat" cmpd="sng">
                <a:solidFill>
                  <a:srgbClr val="000000"/>
                </a:solidFill>
                <a:prstDash val="solid"/>
                <a:round/>
                <a:headEnd type="none" w="med" len="med"/>
                <a:tailEnd type="none" w="med" len="med"/>
              </a:ln>
            </p:spPr>
            <p:txBody>
              <a:bodyPr/>
              <a:lstStyle/>
              <a:p>
                <a:endParaRPr lang="zh-CN" altLang="en-US"/>
              </a:p>
            </p:txBody>
          </p:sp>
        </p:grpSp>
        <p:grpSp>
          <p:nvGrpSpPr>
            <p:cNvPr id="52620" name="组合 385420"/>
            <p:cNvGrpSpPr>
              <a:grpSpLocks noChangeAspect="1"/>
            </p:cNvGrpSpPr>
            <p:nvPr/>
          </p:nvGrpSpPr>
          <p:grpSpPr>
            <a:xfrm>
              <a:off x="2154" y="2200"/>
              <a:ext cx="263" cy="132"/>
              <a:chOff x="4670" y="2102"/>
              <a:chExt cx="367" cy="184"/>
            </a:xfrm>
          </p:grpSpPr>
          <p:sp>
            <p:nvSpPr>
              <p:cNvPr id="52621" name="直接连接符 385421"/>
              <p:cNvSpPr>
                <a:spLocks noChangeAspect="1"/>
              </p:cNvSpPr>
              <p:nvPr/>
            </p:nvSpPr>
            <p:spPr>
              <a:xfrm>
                <a:off x="4753" y="2102"/>
                <a:ext cx="1"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22" name="直接连接符 385422"/>
              <p:cNvSpPr>
                <a:spLocks noChangeAspect="1"/>
              </p:cNvSpPr>
              <p:nvPr/>
            </p:nvSpPr>
            <p:spPr>
              <a:xfrm>
                <a:off x="4859" y="2285"/>
                <a:ext cx="1"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23" name="直接连接符 385423"/>
              <p:cNvSpPr>
                <a:spLocks noChangeAspect="1"/>
              </p:cNvSpPr>
              <p:nvPr/>
            </p:nvSpPr>
            <p:spPr>
              <a:xfrm>
                <a:off x="4965" y="2102"/>
                <a:ext cx="1"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24" name="直接连接符 385424"/>
              <p:cNvSpPr>
                <a:spLocks noChangeAspect="1"/>
              </p:cNvSpPr>
              <p:nvPr/>
            </p:nvSpPr>
            <p:spPr>
              <a:xfrm>
                <a:off x="4859" y="2285"/>
                <a:ext cx="1"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25" name="直接连接符 385425"/>
              <p:cNvSpPr>
                <a:spLocks noChangeAspect="1"/>
              </p:cNvSpPr>
              <p:nvPr/>
            </p:nvSpPr>
            <p:spPr>
              <a:xfrm flipV="1">
                <a:off x="4859" y="2102"/>
                <a:ext cx="106" cy="183"/>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26" name="直接连接符 385426"/>
              <p:cNvSpPr>
                <a:spLocks noChangeAspect="1"/>
              </p:cNvSpPr>
              <p:nvPr/>
            </p:nvSpPr>
            <p:spPr>
              <a:xfrm>
                <a:off x="4670" y="2102"/>
                <a:ext cx="83"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27" name="直接连接符 385427"/>
              <p:cNvSpPr>
                <a:spLocks noChangeAspect="1"/>
              </p:cNvSpPr>
              <p:nvPr/>
            </p:nvSpPr>
            <p:spPr>
              <a:xfrm>
                <a:off x="4753" y="2102"/>
                <a:ext cx="106" cy="183"/>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sp>
            <p:nvSpPr>
              <p:cNvPr id="52628" name="直接连接符 385428"/>
              <p:cNvSpPr>
                <a:spLocks noChangeAspect="1"/>
              </p:cNvSpPr>
              <p:nvPr/>
            </p:nvSpPr>
            <p:spPr>
              <a:xfrm>
                <a:off x="4965" y="2102"/>
                <a:ext cx="72" cy="1"/>
              </a:xfrm>
              <a:prstGeom prst="line">
                <a:avLst/>
              </a:prstGeom>
              <a:ln w="12700" cap="flat" cmpd="sng">
                <a:solidFill>
                  <a:srgbClr val="FF0000"/>
                </a:solidFill>
                <a:prstDash val="solid"/>
                <a:round/>
                <a:headEnd type="none" w="med" len="med"/>
                <a:tailEnd type="none" w="med" len="med"/>
              </a:ln>
            </p:spPr>
            <p:txBody>
              <a:bodyPr/>
              <a:lstStyle/>
              <a:p>
                <a:endParaRPr lang="zh-CN" altLang="en-US"/>
              </a:p>
            </p:txBody>
          </p:sp>
        </p:grpSp>
        <p:sp>
          <p:nvSpPr>
            <p:cNvPr id="52629" name="文本框 385429"/>
            <p:cNvSpPr txBox="1"/>
            <p:nvPr/>
          </p:nvSpPr>
          <p:spPr>
            <a:xfrm>
              <a:off x="2105" y="2445"/>
              <a:ext cx="405" cy="231"/>
            </a:xfrm>
            <a:prstGeom prst="rect">
              <a:avLst/>
            </a:prstGeom>
            <a:noFill/>
            <a:ln w="9525">
              <a:noFill/>
            </a:ln>
          </p:spPr>
          <p:txBody>
            <a:bodyPr wrap="none" anchor="t" anchorCtr="0">
              <a:spAutoFit/>
            </a:bodyPr>
            <a:lstStyle/>
            <a:p>
              <a:r>
                <a:rPr lang="en-US" altLang="zh-CN" sz="1800" b="1" i="1" dirty="0">
                  <a:latin typeface="Times New Roman" panose="02020603050405020304" pitchFamily="18" charset="0"/>
                  <a:ea typeface="宋体" panose="02010600030101010101" pitchFamily="2" charset="-122"/>
                </a:rPr>
                <a:t>60°</a:t>
              </a:r>
              <a:endParaRPr lang="en-US" altLang="zh-CN" sz="1800" b="1" i="1">
                <a:latin typeface="Times New Roman" panose="02020603050405020304" pitchFamily="18" charset="0"/>
                <a:ea typeface="宋体" panose="02010600030101010101" pitchFamily="2" charset="-122"/>
              </a:endParaRPr>
            </a:p>
          </p:txBody>
        </p:sp>
      </p:grpSp>
    </p:spTree>
    <p:extLst>
      <p:ext uri="{BB962C8B-B14F-4D97-AF65-F5344CB8AC3E}">
        <p14:creationId xmlns:p14="http://schemas.microsoft.com/office/powerpoint/2010/main" val="2904211512"/>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5026"/>
                                        </p:tgtEl>
                                        <p:attrNameLst>
                                          <p:attrName>style.visibility</p:attrName>
                                        </p:attrNameLst>
                                      </p:cBhvr>
                                      <p:to>
                                        <p:strVal val="visible"/>
                                      </p:to>
                                    </p:set>
                                    <p:animEffect transition="in" filter="wipe(left)">
                                      <p:cBhvr>
                                        <p:cTn id="7" dur="500"/>
                                        <p:tgtEl>
                                          <p:spTgt spid="3850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5027"/>
                                        </p:tgtEl>
                                        <p:attrNameLst>
                                          <p:attrName>style.visibility</p:attrName>
                                        </p:attrNameLst>
                                      </p:cBhvr>
                                      <p:to>
                                        <p:strVal val="visible"/>
                                      </p:to>
                                    </p:set>
                                    <p:animEffect transition="in" filter="wipe(left)">
                                      <p:cBhvr>
                                        <p:cTn id="12" dur="500"/>
                                        <p:tgtEl>
                                          <p:spTgt spid="3850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85031"/>
                                        </p:tgtEl>
                                        <p:attrNameLst>
                                          <p:attrName>style.visibility</p:attrName>
                                        </p:attrNameLst>
                                      </p:cBhvr>
                                      <p:to>
                                        <p:strVal val="visible"/>
                                      </p:to>
                                    </p:set>
                                    <p:animEffect transition="in" filter="wipe(up)">
                                      <p:cBhvr>
                                        <p:cTn id="17" dur="500"/>
                                        <p:tgtEl>
                                          <p:spTgt spid="3850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85375"/>
                                        </p:tgtEl>
                                        <p:attrNameLst>
                                          <p:attrName>style.visibility</p:attrName>
                                        </p:attrNameLst>
                                      </p:cBhvr>
                                      <p:to>
                                        <p:strVal val="visible"/>
                                      </p:to>
                                    </p:set>
                                    <p:animEffect transition="in" filter="wipe(left)">
                                      <p:cBhvr>
                                        <p:cTn id="22" dur="500"/>
                                        <p:tgtEl>
                                          <p:spTgt spid="38537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85392"/>
                                        </p:tgtEl>
                                        <p:attrNameLst>
                                          <p:attrName>style.visibility</p:attrName>
                                        </p:attrNameLst>
                                      </p:cBhvr>
                                      <p:to>
                                        <p:strVal val="visible"/>
                                      </p:to>
                                    </p:set>
                                    <p:animEffect transition="in" filter="wipe(left)">
                                      <p:cBhvr>
                                        <p:cTn id="27" dur="500"/>
                                        <p:tgtEl>
                                          <p:spTgt spid="38539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85128"/>
                                        </p:tgtEl>
                                        <p:attrNameLst>
                                          <p:attrName>style.visibility</p:attrName>
                                        </p:attrNameLst>
                                      </p:cBhvr>
                                      <p:to>
                                        <p:strVal val="visible"/>
                                      </p:to>
                                    </p:set>
                                    <p:animEffect transition="in" filter="wipe(up)">
                                      <p:cBhvr>
                                        <p:cTn id="32" dur="500"/>
                                        <p:tgtEl>
                                          <p:spTgt spid="3851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85378"/>
                                        </p:tgtEl>
                                        <p:attrNameLst>
                                          <p:attrName>style.visibility</p:attrName>
                                        </p:attrNameLst>
                                      </p:cBhvr>
                                      <p:to>
                                        <p:strVal val="visible"/>
                                      </p:to>
                                    </p:set>
                                    <p:animEffect transition="in" filter="wipe(left)">
                                      <p:cBhvr>
                                        <p:cTn id="37" dur="500"/>
                                        <p:tgtEl>
                                          <p:spTgt spid="38537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85400"/>
                                        </p:tgtEl>
                                        <p:attrNameLst>
                                          <p:attrName>style.visibility</p:attrName>
                                        </p:attrNameLst>
                                      </p:cBhvr>
                                      <p:to>
                                        <p:strVal val="visible"/>
                                      </p:to>
                                    </p:set>
                                    <p:animEffect transition="in" filter="wipe(left)">
                                      <p:cBhvr>
                                        <p:cTn id="42" dur="500"/>
                                        <p:tgtEl>
                                          <p:spTgt spid="38540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385411"/>
                                        </p:tgtEl>
                                        <p:attrNameLst>
                                          <p:attrName>style.visibility</p:attrName>
                                        </p:attrNameLst>
                                      </p:cBhvr>
                                      <p:to>
                                        <p:strVal val="visible"/>
                                      </p:to>
                                    </p:set>
                                    <p:animEffect transition="in" filter="wipe(up)">
                                      <p:cBhvr>
                                        <p:cTn id="47" dur="500"/>
                                        <p:tgtEl>
                                          <p:spTgt spid="3854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85383"/>
                                        </p:tgtEl>
                                        <p:attrNameLst>
                                          <p:attrName>style.visibility</p:attrName>
                                        </p:attrNameLst>
                                      </p:cBhvr>
                                      <p:to>
                                        <p:strVal val="visible"/>
                                      </p:to>
                                    </p:set>
                                    <p:animEffect transition="in" filter="wipe(left)">
                                      <p:cBhvr>
                                        <p:cTn id="52" dur="500"/>
                                        <p:tgtEl>
                                          <p:spTgt spid="38538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385372"/>
                                        </p:tgtEl>
                                        <p:attrNameLst>
                                          <p:attrName>style.visibility</p:attrName>
                                        </p:attrNameLst>
                                      </p:cBhvr>
                                      <p:to>
                                        <p:strVal val="visible"/>
                                      </p:to>
                                    </p:set>
                                    <p:animEffect transition="in" filter="wipe(up)">
                                      <p:cBhvr>
                                        <p:cTn id="57" dur="500"/>
                                        <p:tgtEl>
                                          <p:spTgt spid="385372"/>
                                        </p:tgtEl>
                                      </p:cBhvr>
                                    </p:animEffect>
                                  </p:childTnLst>
                                </p:cTn>
                              </p:par>
                            </p:childTnLst>
                          </p:cTn>
                        </p:par>
                        <p:par>
                          <p:cTn id="58" fill="hold">
                            <p:stCondLst>
                              <p:cond delay="500"/>
                            </p:stCondLst>
                            <p:childTnLst>
                              <p:par>
                                <p:cTn id="59" presetID="22" presetClass="entr" presetSubtype="8" fill="hold" nodeType="afterEffect">
                                  <p:stCondLst>
                                    <p:cond delay="0"/>
                                  </p:stCondLst>
                                  <p:childTnLst>
                                    <p:set>
                                      <p:cBhvr>
                                        <p:cTn id="60" dur="1" fill="hold">
                                          <p:stCondLst>
                                            <p:cond delay="0"/>
                                          </p:stCondLst>
                                        </p:cTn>
                                        <p:tgtEl>
                                          <p:spTgt spid="385226"/>
                                        </p:tgtEl>
                                        <p:attrNameLst>
                                          <p:attrName>style.visibility</p:attrName>
                                        </p:attrNameLst>
                                      </p:cBhvr>
                                      <p:to>
                                        <p:strVal val="visible"/>
                                      </p:to>
                                    </p:set>
                                    <p:animEffect transition="in" filter="wipe(left)">
                                      <p:cBhvr>
                                        <p:cTn id="61" dur="500"/>
                                        <p:tgtEl>
                                          <p:spTgt spid="38522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85373"/>
                                        </p:tgtEl>
                                        <p:attrNameLst>
                                          <p:attrName>style.visibility</p:attrName>
                                        </p:attrNameLst>
                                      </p:cBhvr>
                                      <p:to>
                                        <p:strVal val="visible"/>
                                      </p:to>
                                    </p:set>
                                    <p:animEffect transition="in" filter="wipe(left)">
                                      <p:cBhvr>
                                        <p:cTn id="66" dur="500"/>
                                        <p:tgtEl>
                                          <p:spTgt spid="38537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385354"/>
                                        </p:tgtEl>
                                        <p:attrNameLst>
                                          <p:attrName>style.visibility</p:attrName>
                                        </p:attrNameLst>
                                      </p:cBhvr>
                                      <p:to>
                                        <p:strVal val="visible"/>
                                      </p:to>
                                    </p:set>
                                    <p:animEffect transition="in" filter="wipe(left)">
                                      <p:cBhvr>
                                        <p:cTn id="71" dur="500"/>
                                        <p:tgtEl>
                                          <p:spTgt spid="38535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385356"/>
                                        </p:tgtEl>
                                        <p:attrNameLst>
                                          <p:attrName>style.visibility</p:attrName>
                                        </p:attrNameLst>
                                      </p:cBhvr>
                                      <p:to>
                                        <p:strVal val="visible"/>
                                      </p:to>
                                    </p:set>
                                    <p:animEffect transition="in" filter="wipe(left)">
                                      <p:cBhvr>
                                        <p:cTn id="76" dur="500"/>
                                        <p:tgtEl>
                                          <p:spTgt spid="38535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385384"/>
                                        </p:tgtEl>
                                        <p:attrNameLst>
                                          <p:attrName>style.visibility</p:attrName>
                                        </p:attrNameLst>
                                      </p:cBhvr>
                                      <p:to>
                                        <p:strVal val="visible"/>
                                      </p:to>
                                    </p:set>
                                    <p:animEffect transition="in" filter="wipe(down)">
                                      <p:cBhvr>
                                        <p:cTn id="81" dur="500"/>
                                        <p:tgtEl>
                                          <p:spTgt spid="385384"/>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385362"/>
                                        </p:tgtEl>
                                        <p:attrNameLst>
                                          <p:attrName>style.visibility</p:attrName>
                                        </p:attrNameLst>
                                      </p:cBhvr>
                                      <p:to>
                                        <p:strVal val="visible"/>
                                      </p:to>
                                    </p:set>
                                    <p:animEffect transition="in" filter="wipe(left)">
                                      <p:cBhvr>
                                        <p:cTn id="86" dur="500"/>
                                        <p:tgtEl>
                                          <p:spTgt spid="38536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385357"/>
                                        </p:tgtEl>
                                        <p:attrNameLst>
                                          <p:attrName>style.visibility</p:attrName>
                                        </p:attrNameLst>
                                      </p:cBhvr>
                                      <p:to>
                                        <p:strVal val="visible"/>
                                      </p:to>
                                    </p:set>
                                    <p:animEffect transition="in" filter="wipe(left)">
                                      <p:cBhvr>
                                        <p:cTn id="91" dur="500"/>
                                        <p:tgtEl>
                                          <p:spTgt spid="385357"/>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nodeType="clickEffect">
                                  <p:stCondLst>
                                    <p:cond delay="0"/>
                                  </p:stCondLst>
                                  <p:childTnLst>
                                    <p:set>
                                      <p:cBhvr>
                                        <p:cTn id="95" dur="1" fill="hold">
                                          <p:stCondLst>
                                            <p:cond delay="0"/>
                                          </p:stCondLst>
                                        </p:cTn>
                                        <p:tgtEl>
                                          <p:spTgt spid="385386"/>
                                        </p:tgtEl>
                                        <p:attrNameLst>
                                          <p:attrName>style.visibility</p:attrName>
                                        </p:attrNameLst>
                                      </p:cBhvr>
                                      <p:to>
                                        <p:strVal val="visible"/>
                                      </p:to>
                                    </p:set>
                                    <p:animEffect transition="in" filter="wipe(down)">
                                      <p:cBhvr>
                                        <p:cTn id="96" dur="500"/>
                                        <p:tgtEl>
                                          <p:spTgt spid="385386"/>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385363"/>
                                        </p:tgtEl>
                                        <p:attrNameLst>
                                          <p:attrName>style.visibility</p:attrName>
                                        </p:attrNameLst>
                                      </p:cBhvr>
                                      <p:to>
                                        <p:strVal val="visible"/>
                                      </p:to>
                                    </p:set>
                                    <p:animEffect transition="in" filter="wipe(left)">
                                      <p:cBhvr>
                                        <p:cTn id="101" dur="500"/>
                                        <p:tgtEl>
                                          <p:spTgt spid="38536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385358"/>
                                        </p:tgtEl>
                                        <p:attrNameLst>
                                          <p:attrName>style.visibility</p:attrName>
                                        </p:attrNameLst>
                                      </p:cBhvr>
                                      <p:to>
                                        <p:strVal val="visible"/>
                                      </p:to>
                                    </p:set>
                                    <p:animEffect transition="in" filter="wipe(left)">
                                      <p:cBhvr>
                                        <p:cTn id="106" dur="500"/>
                                        <p:tgtEl>
                                          <p:spTgt spid="385358"/>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385385"/>
                                        </p:tgtEl>
                                        <p:attrNameLst>
                                          <p:attrName>style.visibility</p:attrName>
                                        </p:attrNameLst>
                                      </p:cBhvr>
                                      <p:to>
                                        <p:strVal val="visible"/>
                                      </p:to>
                                    </p:set>
                                    <p:animEffect transition="in" filter="wipe(left)">
                                      <p:cBhvr>
                                        <p:cTn id="111" dur="500"/>
                                        <p:tgtEl>
                                          <p:spTgt spid="38538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385364"/>
                                        </p:tgtEl>
                                        <p:attrNameLst>
                                          <p:attrName>style.visibility</p:attrName>
                                        </p:attrNameLst>
                                      </p:cBhvr>
                                      <p:to>
                                        <p:strVal val="visible"/>
                                      </p:to>
                                    </p:set>
                                    <p:animEffect transition="in" filter="wipe(left)">
                                      <p:cBhvr>
                                        <p:cTn id="116" dur="500"/>
                                        <p:tgtEl>
                                          <p:spTgt spid="38536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385359"/>
                                        </p:tgtEl>
                                        <p:attrNameLst>
                                          <p:attrName>style.visibility</p:attrName>
                                        </p:attrNameLst>
                                      </p:cBhvr>
                                      <p:to>
                                        <p:strVal val="visible"/>
                                      </p:to>
                                    </p:set>
                                    <p:animEffect transition="in" filter="wipe(left)">
                                      <p:cBhvr>
                                        <p:cTn id="121" dur="500"/>
                                        <p:tgtEl>
                                          <p:spTgt spid="385359"/>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385387"/>
                                        </p:tgtEl>
                                        <p:attrNameLst>
                                          <p:attrName>style.visibility</p:attrName>
                                        </p:attrNameLst>
                                      </p:cBhvr>
                                      <p:to>
                                        <p:strVal val="visible"/>
                                      </p:to>
                                    </p:set>
                                    <p:animEffect transition="in" filter="wipe(left)">
                                      <p:cBhvr>
                                        <p:cTn id="126" dur="500"/>
                                        <p:tgtEl>
                                          <p:spTgt spid="385387"/>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385365"/>
                                        </p:tgtEl>
                                        <p:attrNameLst>
                                          <p:attrName>style.visibility</p:attrName>
                                        </p:attrNameLst>
                                      </p:cBhvr>
                                      <p:to>
                                        <p:strVal val="visible"/>
                                      </p:to>
                                    </p:set>
                                    <p:animEffect transition="in" filter="wipe(left)">
                                      <p:cBhvr>
                                        <p:cTn id="131" dur="500"/>
                                        <p:tgtEl>
                                          <p:spTgt spid="38536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385374"/>
                                        </p:tgtEl>
                                        <p:attrNameLst>
                                          <p:attrName>style.visibility</p:attrName>
                                        </p:attrNameLst>
                                      </p:cBhvr>
                                      <p:to>
                                        <p:strVal val="visible"/>
                                      </p:to>
                                    </p:set>
                                    <p:animEffect transition="in" filter="wipe(left)">
                                      <p:cBhvr>
                                        <p:cTn id="136" dur="500"/>
                                        <p:tgtEl>
                                          <p:spTgt spid="385374"/>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1" fill="hold" nodeType="clickEffect">
                                  <p:stCondLst>
                                    <p:cond delay="0"/>
                                  </p:stCondLst>
                                  <p:childTnLst>
                                    <p:set>
                                      <p:cBhvr>
                                        <p:cTn id="140" dur="1" fill="hold">
                                          <p:stCondLst>
                                            <p:cond delay="0"/>
                                          </p:stCondLst>
                                        </p:cTn>
                                        <p:tgtEl>
                                          <p:spTgt spid="385224"/>
                                        </p:tgtEl>
                                        <p:attrNameLst>
                                          <p:attrName>style.visibility</p:attrName>
                                        </p:attrNameLst>
                                      </p:cBhvr>
                                      <p:to>
                                        <p:strVal val="visible"/>
                                      </p:to>
                                    </p:set>
                                    <p:animEffect transition="in" filter="wipe(up)">
                                      <p:cBhvr>
                                        <p:cTn id="141" dur="500"/>
                                        <p:tgtEl>
                                          <p:spTgt spid="385224"/>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nodeType="clickEffect">
                                  <p:stCondLst>
                                    <p:cond delay="0"/>
                                  </p:stCondLst>
                                  <p:childTnLst>
                                    <p:set>
                                      <p:cBhvr>
                                        <p:cTn id="145" dur="1" fill="hold">
                                          <p:stCondLst>
                                            <p:cond delay="0"/>
                                          </p:stCondLst>
                                        </p:cTn>
                                        <p:tgtEl>
                                          <p:spTgt spid="385360"/>
                                        </p:tgtEl>
                                        <p:attrNameLst>
                                          <p:attrName>style.visibility</p:attrName>
                                        </p:attrNameLst>
                                      </p:cBhvr>
                                      <p:to>
                                        <p:strVal val="visible"/>
                                      </p:to>
                                    </p:set>
                                    <p:animEffect transition="in" filter="wipe(left)">
                                      <p:cBhvr>
                                        <p:cTn id="146" dur="500"/>
                                        <p:tgtEl>
                                          <p:spTgt spid="385360"/>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nodeType="clickEffect">
                                  <p:stCondLst>
                                    <p:cond delay="0"/>
                                  </p:stCondLst>
                                  <p:childTnLst>
                                    <p:set>
                                      <p:cBhvr>
                                        <p:cTn id="150" dur="1" fill="hold">
                                          <p:stCondLst>
                                            <p:cond delay="0"/>
                                          </p:stCondLst>
                                        </p:cTn>
                                        <p:tgtEl>
                                          <p:spTgt spid="385388"/>
                                        </p:tgtEl>
                                        <p:attrNameLst>
                                          <p:attrName>style.visibility</p:attrName>
                                        </p:attrNameLst>
                                      </p:cBhvr>
                                      <p:to>
                                        <p:strVal val="visible"/>
                                      </p:to>
                                    </p:set>
                                    <p:animEffect transition="in" filter="wipe(left)">
                                      <p:cBhvr>
                                        <p:cTn id="151" dur="500"/>
                                        <p:tgtEl>
                                          <p:spTgt spid="385388"/>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nodeType="clickEffect">
                                  <p:stCondLst>
                                    <p:cond delay="0"/>
                                  </p:stCondLst>
                                  <p:childTnLst>
                                    <p:set>
                                      <p:cBhvr>
                                        <p:cTn id="155" dur="1" fill="hold">
                                          <p:stCondLst>
                                            <p:cond delay="0"/>
                                          </p:stCondLst>
                                        </p:cTn>
                                        <p:tgtEl>
                                          <p:spTgt spid="385391"/>
                                        </p:tgtEl>
                                        <p:attrNameLst>
                                          <p:attrName>style.visibility</p:attrName>
                                        </p:attrNameLst>
                                      </p:cBhvr>
                                      <p:to>
                                        <p:strVal val="visible"/>
                                      </p:to>
                                    </p:set>
                                    <p:animEffect transition="in" filter="wipe(left)">
                                      <p:cBhvr>
                                        <p:cTn id="156" dur="500"/>
                                        <p:tgtEl>
                                          <p:spTgt spid="385391"/>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nodeType="clickEffect">
                                  <p:stCondLst>
                                    <p:cond delay="0"/>
                                  </p:stCondLst>
                                  <p:childTnLst>
                                    <p:set>
                                      <p:cBhvr>
                                        <p:cTn id="160" dur="1" fill="hold">
                                          <p:stCondLst>
                                            <p:cond delay="0"/>
                                          </p:stCondLst>
                                        </p:cTn>
                                        <p:tgtEl>
                                          <p:spTgt spid="385361"/>
                                        </p:tgtEl>
                                        <p:attrNameLst>
                                          <p:attrName>style.visibility</p:attrName>
                                        </p:attrNameLst>
                                      </p:cBhvr>
                                      <p:to>
                                        <p:strVal val="visible"/>
                                      </p:to>
                                    </p:set>
                                    <p:animEffect transition="in" filter="wipe(left)">
                                      <p:cBhvr>
                                        <p:cTn id="161" dur="500"/>
                                        <p:tgtEl>
                                          <p:spTgt spid="385361"/>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nodeType="clickEffect">
                                  <p:stCondLst>
                                    <p:cond delay="0"/>
                                  </p:stCondLst>
                                  <p:childTnLst>
                                    <p:set>
                                      <p:cBhvr>
                                        <p:cTn id="165" dur="1" fill="hold">
                                          <p:stCondLst>
                                            <p:cond delay="0"/>
                                          </p:stCondLst>
                                        </p:cTn>
                                        <p:tgtEl>
                                          <p:spTgt spid="385389"/>
                                        </p:tgtEl>
                                        <p:attrNameLst>
                                          <p:attrName>style.visibility</p:attrName>
                                        </p:attrNameLst>
                                      </p:cBhvr>
                                      <p:to>
                                        <p:strVal val="visible"/>
                                      </p:to>
                                    </p:set>
                                    <p:animEffect transition="in" filter="wipe(left)">
                                      <p:cBhvr>
                                        <p:cTn id="166" dur="500"/>
                                        <p:tgtEl>
                                          <p:spTgt spid="385389"/>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nodeType="clickEffect">
                                  <p:stCondLst>
                                    <p:cond delay="0"/>
                                  </p:stCondLst>
                                  <p:childTnLst>
                                    <p:set>
                                      <p:cBhvr>
                                        <p:cTn id="170" dur="1" fill="hold">
                                          <p:stCondLst>
                                            <p:cond delay="0"/>
                                          </p:stCondLst>
                                        </p:cTn>
                                        <p:tgtEl>
                                          <p:spTgt spid="385390"/>
                                        </p:tgtEl>
                                        <p:attrNameLst>
                                          <p:attrName>style.visibility</p:attrName>
                                        </p:attrNameLst>
                                      </p:cBhvr>
                                      <p:to>
                                        <p:strVal val="visible"/>
                                      </p:to>
                                    </p:set>
                                    <p:animEffect transition="in" filter="wipe(left)">
                                      <p:cBhvr>
                                        <p:cTn id="171" dur="500"/>
                                        <p:tgtEl>
                                          <p:spTgt spid="385390"/>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grpId="0" nodeType="clickEffect">
                                  <p:stCondLst>
                                    <p:cond delay="0"/>
                                  </p:stCondLst>
                                  <p:childTnLst>
                                    <p:set>
                                      <p:cBhvr>
                                        <p:cTn id="175" dur="1" fill="hold">
                                          <p:stCondLst>
                                            <p:cond delay="0"/>
                                          </p:stCondLst>
                                        </p:cTn>
                                        <p:tgtEl>
                                          <p:spTgt spid="385381"/>
                                        </p:tgtEl>
                                        <p:attrNameLst>
                                          <p:attrName>style.visibility</p:attrName>
                                        </p:attrNameLst>
                                      </p:cBhvr>
                                      <p:to>
                                        <p:strVal val="visible"/>
                                      </p:to>
                                    </p:set>
                                    <p:animEffect transition="in" filter="wipe(left)">
                                      <p:cBhvr>
                                        <p:cTn id="176" dur="500"/>
                                        <p:tgtEl>
                                          <p:spTgt spid="385381"/>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8" fill="hold" grpId="0" nodeType="clickEffect">
                                  <p:stCondLst>
                                    <p:cond delay="0"/>
                                  </p:stCondLst>
                                  <p:childTnLst>
                                    <p:set>
                                      <p:cBhvr>
                                        <p:cTn id="180" dur="1" fill="hold">
                                          <p:stCondLst>
                                            <p:cond delay="0"/>
                                          </p:stCondLst>
                                        </p:cTn>
                                        <p:tgtEl>
                                          <p:spTgt spid="385366"/>
                                        </p:tgtEl>
                                        <p:attrNameLst>
                                          <p:attrName>style.visibility</p:attrName>
                                        </p:attrNameLst>
                                      </p:cBhvr>
                                      <p:to>
                                        <p:strVal val="visible"/>
                                      </p:to>
                                    </p:set>
                                    <p:animEffect transition="in" filter="wipe(left)">
                                      <p:cBhvr>
                                        <p:cTn id="181" dur="500"/>
                                        <p:tgtEl>
                                          <p:spTgt spid="385366"/>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385367"/>
                                        </p:tgtEl>
                                        <p:attrNameLst>
                                          <p:attrName>style.visibility</p:attrName>
                                        </p:attrNameLst>
                                      </p:cBhvr>
                                      <p:to>
                                        <p:strVal val="visible"/>
                                      </p:to>
                                    </p:set>
                                    <p:animEffect transition="in" filter="wipe(left)">
                                      <p:cBhvr>
                                        <p:cTn id="186" dur="500"/>
                                        <p:tgtEl>
                                          <p:spTgt spid="385367"/>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8" fill="hold" grpId="0" nodeType="clickEffect">
                                  <p:stCondLst>
                                    <p:cond delay="0"/>
                                  </p:stCondLst>
                                  <p:childTnLst>
                                    <p:set>
                                      <p:cBhvr>
                                        <p:cTn id="190" dur="1" fill="hold">
                                          <p:stCondLst>
                                            <p:cond delay="0"/>
                                          </p:stCondLst>
                                        </p:cTn>
                                        <p:tgtEl>
                                          <p:spTgt spid="385368"/>
                                        </p:tgtEl>
                                        <p:attrNameLst>
                                          <p:attrName>style.visibility</p:attrName>
                                        </p:attrNameLst>
                                      </p:cBhvr>
                                      <p:to>
                                        <p:strVal val="visible"/>
                                      </p:to>
                                    </p:set>
                                    <p:animEffect transition="in" filter="wipe(left)">
                                      <p:cBhvr>
                                        <p:cTn id="191" dur="500"/>
                                        <p:tgtEl>
                                          <p:spTgt spid="385368"/>
                                        </p:tgtEl>
                                      </p:cBhvr>
                                    </p:animEffect>
                                  </p:childTnLst>
                                </p:cTn>
                              </p:par>
                            </p:childTnLst>
                          </p:cTn>
                        </p:par>
                      </p:childTnLst>
                    </p:cTn>
                  </p:par>
                  <p:par>
                    <p:cTn id="192" fill="hold">
                      <p:stCondLst>
                        <p:cond delay="indefinite"/>
                      </p:stCondLst>
                      <p:childTnLst>
                        <p:par>
                          <p:cTn id="193" fill="hold">
                            <p:stCondLst>
                              <p:cond delay="0"/>
                            </p:stCondLst>
                            <p:childTnLst>
                              <p:par>
                                <p:cTn id="194" presetID="22" presetClass="entr" presetSubtype="8" fill="hold" grpId="0" nodeType="clickEffect">
                                  <p:stCondLst>
                                    <p:cond delay="0"/>
                                  </p:stCondLst>
                                  <p:childTnLst>
                                    <p:set>
                                      <p:cBhvr>
                                        <p:cTn id="195" dur="1" fill="hold">
                                          <p:stCondLst>
                                            <p:cond delay="0"/>
                                          </p:stCondLst>
                                        </p:cTn>
                                        <p:tgtEl>
                                          <p:spTgt spid="385369"/>
                                        </p:tgtEl>
                                        <p:attrNameLst>
                                          <p:attrName>style.visibility</p:attrName>
                                        </p:attrNameLst>
                                      </p:cBhvr>
                                      <p:to>
                                        <p:strVal val="visible"/>
                                      </p:to>
                                    </p:set>
                                    <p:animEffect transition="in" filter="wipe(left)">
                                      <p:cBhvr>
                                        <p:cTn id="196" dur="500"/>
                                        <p:tgtEl>
                                          <p:spTgt spid="385369"/>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8" fill="hold" grpId="0" nodeType="clickEffect">
                                  <p:stCondLst>
                                    <p:cond delay="0"/>
                                  </p:stCondLst>
                                  <p:childTnLst>
                                    <p:set>
                                      <p:cBhvr>
                                        <p:cTn id="200" dur="1" fill="hold">
                                          <p:stCondLst>
                                            <p:cond delay="0"/>
                                          </p:stCondLst>
                                        </p:cTn>
                                        <p:tgtEl>
                                          <p:spTgt spid="385370"/>
                                        </p:tgtEl>
                                        <p:attrNameLst>
                                          <p:attrName>style.visibility</p:attrName>
                                        </p:attrNameLst>
                                      </p:cBhvr>
                                      <p:to>
                                        <p:strVal val="visible"/>
                                      </p:to>
                                    </p:set>
                                    <p:animEffect transition="in" filter="wipe(left)">
                                      <p:cBhvr>
                                        <p:cTn id="201" dur="500"/>
                                        <p:tgtEl>
                                          <p:spTgt spid="385370"/>
                                        </p:tgtEl>
                                      </p:cBhvr>
                                    </p:animEffect>
                                  </p:childTnLst>
                                </p:cTn>
                              </p:par>
                            </p:childTnLst>
                          </p:cTn>
                        </p:par>
                      </p:childTnLst>
                    </p:cTn>
                  </p:par>
                  <p:par>
                    <p:cTn id="202" fill="hold">
                      <p:stCondLst>
                        <p:cond delay="indefinite"/>
                      </p:stCondLst>
                      <p:childTnLst>
                        <p:par>
                          <p:cTn id="203" fill="hold">
                            <p:stCondLst>
                              <p:cond delay="0"/>
                            </p:stCondLst>
                            <p:childTnLst>
                              <p:par>
                                <p:cTn id="204" presetID="22" presetClass="entr" presetSubtype="8" fill="hold" grpId="0" nodeType="clickEffect">
                                  <p:stCondLst>
                                    <p:cond delay="0"/>
                                  </p:stCondLst>
                                  <p:childTnLst>
                                    <p:set>
                                      <p:cBhvr>
                                        <p:cTn id="205" dur="1" fill="hold">
                                          <p:stCondLst>
                                            <p:cond delay="0"/>
                                          </p:stCondLst>
                                        </p:cTn>
                                        <p:tgtEl>
                                          <p:spTgt spid="385371"/>
                                        </p:tgtEl>
                                        <p:attrNameLst>
                                          <p:attrName>style.visibility</p:attrName>
                                        </p:attrNameLst>
                                      </p:cBhvr>
                                      <p:to>
                                        <p:strVal val="visible"/>
                                      </p:to>
                                    </p:set>
                                    <p:animEffect transition="in" filter="wipe(left)">
                                      <p:cBhvr>
                                        <p:cTn id="206" dur="500"/>
                                        <p:tgtEl>
                                          <p:spTgt spid="385371"/>
                                        </p:tgtEl>
                                      </p:cBhvr>
                                    </p:animEffect>
                                  </p:childTnLst>
                                </p:cTn>
                              </p:par>
                            </p:childTnLst>
                          </p:cTn>
                        </p:par>
                      </p:childTnLst>
                    </p:cTn>
                  </p:par>
                  <p:par>
                    <p:cTn id="207" fill="hold">
                      <p:stCondLst>
                        <p:cond delay="indefinite"/>
                      </p:stCondLst>
                      <p:childTnLst>
                        <p:par>
                          <p:cTn id="208" fill="hold">
                            <p:stCondLst>
                              <p:cond delay="0"/>
                            </p:stCondLst>
                            <p:childTnLst>
                              <p:par>
                                <p:cTn id="209" presetID="22" presetClass="entr" presetSubtype="8" fill="hold" grpId="0" nodeType="clickEffect">
                                  <p:stCondLst>
                                    <p:cond delay="0"/>
                                  </p:stCondLst>
                                  <p:childTnLst>
                                    <p:set>
                                      <p:cBhvr>
                                        <p:cTn id="210" dur="1" fill="hold">
                                          <p:stCondLst>
                                            <p:cond delay="0"/>
                                          </p:stCondLst>
                                        </p:cTn>
                                        <p:tgtEl>
                                          <p:spTgt spid="385382"/>
                                        </p:tgtEl>
                                        <p:attrNameLst>
                                          <p:attrName>style.visibility</p:attrName>
                                        </p:attrNameLst>
                                      </p:cBhvr>
                                      <p:to>
                                        <p:strVal val="visible"/>
                                      </p:to>
                                    </p:set>
                                    <p:animEffect transition="in" filter="wipe(left)">
                                      <p:cBhvr>
                                        <p:cTn id="211" dur="500"/>
                                        <p:tgtEl>
                                          <p:spTgt spid="385382"/>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nodeType="clickEffect">
                                  <p:stCondLst>
                                    <p:cond delay="0"/>
                                  </p:stCondLst>
                                  <p:childTnLst>
                                    <p:set>
                                      <p:cBhvr>
                                        <p:cTn id="215" dur="1" fill="hold">
                                          <p:stCondLst>
                                            <p:cond delay="0"/>
                                          </p:stCondLst>
                                        </p:cTn>
                                        <p:tgtEl>
                                          <p:spTgt spid="385355"/>
                                        </p:tgtEl>
                                        <p:attrNameLst>
                                          <p:attrName>style.visibility</p:attrName>
                                        </p:attrNameLst>
                                      </p:cBhvr>
                                      <p:to>
                                        <p:strVal val="visible"/>
                                      </p:to>
                                    </p:set>
                                    <p:animEffect transition="in" filter="wipe(left)">
                                      <p:cBhvr>
                                        <p:cTn id="216" dur="500"/>
                                        <p:tgtEl>
                                          <p:spTgt spid="385355"/>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1" fill="hold" nodeType="clickEffect">
                                  <p:stCondLst>
                                    <p:cond delay="0"/>
                                  </p:stCondLst>
                                  <p:childTnLst>
                                    <p:set>
                                      <p:cBhvr>
                                        <p:cTn id="220" dur="1" fill="hold">
                                          <p:stCondLst>
                                            <p:cond delay="0"/>
                                          </p:stCondLst>
                                        </p:cTn>
                                        <p:tgtEl>
                                          <p:spTgt spid="385225"/>
                                        </p:tgtEl>
                                        <p:attrNameLst>
                                          <p:attrName>style.visibility</p:attrName>
                                        </p:attrNameLst>
                                      </p:cBhvr>
                                      <p:to>
                                        <p:strVal val="visible"/>
                                      </p:to>
                                    </p:set>
                                    <p:animEffect transition="in" filter="wipe(up)">
                                      <p:cBhvr>
                                        <p:cTn id="221" dur="500"/>
                                        <p:tgtEl>
                                          <p:spTgt spid="385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026" grpId="0"/>
      <p:bldP spid="385027" grpId="0"/>
      <p:bldP spid="385366" grpId="0"/>
      <p:bldP spid="385367" grpId="0"/>
      <p:bldP spid="385368" grpId="0"/>
      <p:bldP spid="385369" grpId="0"/>
      <p:bldP spid="385370" grpId="0"/>
      <p:bldP spid="385371" grpId="0"/>
      <p:bldP spid="385373" grpId="0" animBg="1"/>
      <p:bldP spid="385374" grpId="0" animBg="1"/>
      <p:bldP spid="385381" grpId="0" animBg="1"/>
      <p:bldP spid="385382" grpId="0" animBg="1"/>
      <p:bldP spid="38538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35163" y="908720"/>
            <a:ext cx="2709836" cy="4176464"/>
          </a:xfrm>
          <a:prstGeom prst="rect">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cs typeface="楷体" panose="02010609060101010101" charset="-122"/>
              </a:rPr>
              <a:t> 装配图中的标题栏格式与零件图中的相同。明细栏是装配图中全部零件的详细目录，需按国家标准画在标题栏的上方。企业有时也根据自己的实际需要设计有各自的标题栏和明细栏格式。</a:t>
            </a:r>
          </a:p>
        </p:txBody>
      </p:sp>
      <p:sp>
        <p:nvSpPr>
          <p:cNvPr id="9" name="矩形 8"/>
          <p:cNvSpPr/>
          <p:nvPr/>
        </p:nvSpPr>
        <p:spPr>
          <a:xfrm>
            <a:off x="4422240" y="4209013"/>
            <a:ext cx="3016250" cy="310515"/>
          </a:xfrm>
          <a:prstGeom prst="rect">
            <a:avLst/>
          </a:prstGeom>
          <a:noFill/>
          <a:ln>
            <a:noFill/>
          </a:ln>
          <a:extLst>
            <a:ext uri="{909E8E84-426E-40DD-AFC4-6F175D3DCCD1}">
              <a14:hiddenFill xmlns:a14="http://schemas.microsoft.com/office/drawing/2010/main">
                <a:solidFill>
                  <a:schemeClr val="accent3">
                    <a:lumMod val="5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6"/>
                </a:solidFill>
                <a:effectLst/>
                <a:uLnTx/>
                <a:uFillTx/>
                <a:latin typeface="微软雅黑" panose="020B0503020204020204" charset="-122"/>
                <a:ea typeface="微软雅黑" panose="020B0503020204020204" charset="-122"/>
                <a:cs typeface="+mn-cs"/>
              </a:rPr>
              <a:t>装配图标题栏和明细</a:t>
            </a:r>
            <a:r>
              <a:rPr lang="zh-CN" altLang="en-US" sz="1800" dirty="0">
                <a:solidFill>
                  <a:schemeClr val="accent6"/>
                </a:solidFill>
                <a:latin typeface="微软雅黑" panose="020B0503020204020204" charset="-122"/>
                <a:ea typeface="微软雅黑" panose="020B0503020204020204" charset="-122"/>
              </a:rPr>
              <a:t>栏</a:t>
            </a:r>
            <a:r>
              <a:rPr kumimoji="0" lang="zh-CN" altLang="en-US" sz="1800" b="0" i="0" u="none" strike="noStrike" kern="1200" cap="none" spc="0" normalizeH="0" baseline="0" noProof="0" dirty="0">
                <a:ln>
                  <a:noFill/>
                </a:ln>
                <a:solidFill>
                  <a:schemeClr val="accent6"/>
                </a:solidFill>
                <a:effectLst/>
                <a:uLnTx/>
                <a:uFillTx/>
                <a:latin typeface="微软雅黑" panose="020B0503020204020204" charset="-122"/>
                <a:ea typeface="微软雅黑" panose="020B0503020204020204" charset="-122"/>
                <a:cs typeface="+mn-cs"/>
              </a:rPr>
              <a:t>格式</a:t>
            </a:r>
          </a:p>
        </p:txBody>
      </p:sp>
      <p:pic>
        <p:nvPicPr>
          <p:cNvPr id="137217" name="Picture 1" descr="9-12"/>
          <p:cNvPicPr>
            <a:picLocks noChangeAspect="1"/>
          </p:cNvPicPr>
          <p:nvPr/>
        </p:nvPicPr>
        <p:blipFill>
          <a:blip r:embed="rId3"/>
          <a:stretch>
            <a:fillRect/>
          </a:stretch>
        </p:blipFill>
        <p:spPr>
          <a:xfrm>
            <a:off x="2988990" y="1045865"/>
            <a:ext cx="5949528" cy="2952328"/>
          </a:xfrm>
          <a:prstGeom prst="rect">
            <a:avLst/>
          </a:prstGeom>
          <a:noFill/>
          <a:ln w="9525">
            <a:noFill/>
          </a:ln>
        </p:spPr>
      </p:pic>
      <p:sp>
        <p:nvSpPr>
          <p:cNvPr id="13" name="矩形 12"/>
          <p:cNvSpPr/>
          <p:nvPr/>
        </p:nvSpPr>
        <p:spPr>
          <a:xfrm>
            <a:off x="2500614" y="5084701"/>
            <a:ext cx="6471235" cy="1585921"/>
          </a:xfrm>
          <a:prstGeom prst="rect">
            <a:avLst/>
          </a:prstGeom>
          <a:solidFill>
            <a:schemeClr val="accent5">
              <a:lumMod val="40000"/>
              <a:lumOff val="60000"/>
            </a:schemeClr>
          </a:solidFill>
          <a:ln>
            <a:noFill/>
          </a:ln>
          <a:effectLst>
            <a:outerShdw blurRad="50800" dist="50800" dir="3720000" algn="ctr"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明细栏中的序号应按由下向上的顺序填写，这样便于补充编排序号时遗漏的零件。在绘制明细栏时，如果标题栏上方的位置不够时，可将剩余部分的明细栏紧靠标题栏的左边自下向上延续。填写明细栏时，应将标准件的标准编号写入代号一栏中。</a:t>
            </a:r>
          </a:p>
        </p:txBody>
      </p:sp>
      <p:sp>
        <p:nvSpPr>
          <p:cNvPr id="384004" name="矩形 384003">
            <a:hlinkClick r:id="" action="ppaction://hlinkshowjump?jump=nextslide"/>
          </p:cNvPr>
          <p:cNvSpPr/>
          <p:nvPr/>
        </p:nvSpPr>
        <p:spPr>
          <a:xfrm>
            <a:off x="259428" y="248931"/>
            <a:ext cx="2661306" cy="448969"/>
          </a:xfrm>
          <a:prstGeom prst="rect">
            <a:avLst/>
          </a:prstGeom>
          <a:noFill/>
          <a:ln w="9525">
            <a:noFill/>
          </a:ln>
        </p:spPr>
        <p:txBody>
          <a:bodyPr wrap="none" anchor="t" anchorCtr="0">
            <a:spAutoFit/>
          </a:body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2.</a:t>
            </a:r>
            <a:r>
              <a:rPr kumimoji="0" lang="zh-CN" altLang="en-US" sz="24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标题栏及明细栏</a:t>
            </a:r>
          </a:p>
        </p:txBody>
      </p:sp>
    </p:spTree>
    <p:extLst>
      <p:ext uri="{BB962C8B-B14F-4D97-AF65-F5344CB8AC3E}">
        <p14:creationId xmlns:p14="http://schemas.microsoft.com/office/powerpoint/2010/main" val="1326124289"/>
      </p:ext>
    </p:extLst>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4004"/>
                                        </p:tgtEl>
                                        <p:attrNameLst>
                                          <p:attrName>style.visibility</p:attrName>
                                        </p:attrNameLst>
                                      </p:cBhvr>
                                      <p:to>
                                        <p:strVal val="visible"/>
                                      </p:to>
                                    </p:set>
                                    <p:animEffect transition="in" filter="wipe(left)">
                                      <p:cBhvr>
                                        <p:cTn id="7" dur="500"/>
                                        <p:tgtEl>
                                          <p:spTgt spid="38400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4)">
                                      <p:cBhvr>
                                        <p:cTn id="12" dur="2000"/>
                                        <p:tgtEl>
                                          <p:spTgt spid="11"/>
                                        </p:tgtEl>
                                      </p:cBhvr>
                                    </p:animEffect>
                                  </p:childTnLst>
                                </p:cTn>
                              </p:par>
                              <p:par>
                                <p:cTn id="13" presetID="21"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heel(4)">
                                      <p:cBhvr>
                                        <p:cTn id="15" dur="2000"/>
                                        <p:tgtEl>
                                          <p:spTgt spid="13"/>
                                        </p:tgtEl>
                                      </p:cBhvr>
                                    </p:animEffect>
                                  </p:childTnLst>
                                </p:cTn>
                              </p:par>
                              <p:par>
                                <p:cTn id="16" presetID="21" presetClass="entr" presetSubtype="4" fill="hold" nodeType="withEffect">
                                  <p:stCondLst>
                                    <p:cond delay="0"/>
                                  </p:stCondLst>
                                  <p:childTnLst>
                                    <p:set>
                                      <p:cBhvr>
                                        <p:cTn id="17" dur="1" fill="hold">
                                          <p:stCondLst>
                                            <p:cond delay="0"/>
                                          </p:stCondLst>
                                        </p:cTn>
                                        <p:tgtEl>
                                          <p:spTgt spid="137217"/>
                                        </p:tgtEl>
                                        <p:attrNameLst>
                                          <p:attrName>style.visibility</p:attrName>
                                        </p:attrNameLst>
                                      </p:cBhvr>
                                      <p:to>
                                        <p:strVal val="visible"/>
                                      </p:to>
                                    </p:set>
                                    <p:animEffect transition="in" filter="wheel(4)">
                                      <p:cBhvr>
                                        <p:cTn id="18" dur="2000"/>
                                        <p:tgtEl>
                                          <p:spTgt spid="137217"/>
                                        </p:tgtEl>
                                      </p:cBhvr>
                                    </p:animEffect>
                                  </p:childTnLst>
                                </p:cTn>
                              </p:par>
                              <p:par>
                                <p:cTn id="19" presetID="21"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4)">
                                      <p:cBhvr>
                                        <p:cTn id="2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bldLvl="0"/>
      <p:bldP spid="13" grpId="0" bldLvl="0" animBg="1"/>
      <p:bldP spid="3840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9217">
            <a:extLst>
              <a:ext uri="{FF2B5EF4-FFF2-40B4-BE49-F238E27FC236}">
                <a16:creationId xmlns:a16="http://schemas.microsoft.com/office/drawing/2014/main" xmlns="" id="{FBF01589-8660-383F-237C-B84BB0E9F4A7}"/>
              </a:ext>
            </a:extLst>
          </p:cNvPr>
          <p:cNvSpPr txBox="1">
            <a:spLocks/>
          </p:cNvSpPr>
          <p:nvPr/>
        </p:nvSpPr>
        <p:spPr>
          <a:xfrm>
            <a:off x="713091" y="2814638"/>
            <a:ext cx="5181600" cy="685800"/>
          </a:xfrm>
          <a:prstGeom prst="rect">
            <a:avLst/>
          </a:prstGeom>
          <a:no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500" b="0" i="0" u="none" kern="1200" baseline="0">
                <a:solidFill>
                  <a:schemeClr val="tx2"/>
                </a:solidFill>
                <a:latin typeface="+mj-lt"/>
                <a:ea typeface="+mj-ea"/>
                <a:cs typeface="+mj-cs"/>
              </a:defRPr>
            </a:lvl1pPr>
          </a:lstStyle>
          <a:p>
            <a:pPr algn="l"/>
            <a:r>
              <a:rPr lang="zh-CN" altLang="en-US" sz="2400" b="1" dirty="0">
                <a:solidFill>
                  <a:srgbClr val="CC0000"/>
                </a:solidFill>
                <a:latin typeface="黑体" panose="02010609060101010101" pitchFamily="49" charset="-122"/>
                <a:ea typeface="黑体" panose="02010609060101010101" pitchFamily="49" charset="-122"/>
              </a:rPr>
              <a:t>装配图的作用？</a:t>
            </a:r>
          </a:p>
        </p:txBody>
      </p:sp>
      <p:sp>
        <p:nvSpPr>
          <p:cNvPr id="5" name="副标题 9218">
            <a:extLst>
              <a:ext uri="{FF2B5EF4-FFF2-40B4-BE49-F238E27FC236}">
                <a16:creationId xmlns:a16="http://schemas.microsoft.com/office/drawing/2014/main" xmlns="" id="{2CE3B281-8845-4992-FF06-F69EAF864807}"/>
              </a:ext>
            </a:extLst>
          </p:cNvPr>
          <p:cNvSpPr txBox="1">
            <a:spLocks/>
          </p:cNvSpPr>
          <p:nvPr/>
        </p:nvSpPr>
        <p:spPr>
          <a:xfrm>
            <a:off x="611188" y="3500438"/>
            <a:ext cx="8001000" cy="2620962"/>
          </a:xfrm>
          <a:prstGeom prst="rect">
            <a:avLst/>
          </a:prstGeom>
          <a:noFill/>
          <a:ln w="9525">
            <a:noFill/>
          </a:ln>
        </p:spPr>
        <p:txBody>
          <a:bodyPr/>
          <a:lstStyle>
            <a:lvl1pPr marL="0" lvl="0" indent="0" algn="ctr" defTabSz="914400" rtl="0" eaLnBrk="1" fontAlgn="base" latinLnBrk="0" hangingPunct="1">
              <a:lnSpc>
                <a:spcPct val="100000"/>
              </a:lnSpc>
              <a:spcBef>
                <a:spcPct val="20000"/>
              </a:spcBef>
              <a:spcAft>
                <a:spcPct val="0"/>
              </a:spcAft>
              <a:buNone/>
              <a:defRPr sz="1800" b="0" i="0" u="none" kern="1200" baseline="0">
                <a:solidFill>
                  <a:schemeClr val="tx1"/>
                </a:solidFill>
                <a:latin typeface="+mn-lt"/>
                <a:ea typeface="+mn-ea"/>
                <a:cs typeface="+mn-cs"/>
              </a:defRPr>
            </a:lvl1pPr>
            <a:lvl2pPr marL="342900" lvl="1" indent="0" algn="ctr" defTabSz="914400" rtl="0" eaLnBrk="1" fontAlgn="base" latinLnBrk="0" hangingPunct="1">
              <a:lnSpc>
                <a:spcPct val="100000"/>
              </a:lnSpc>
              <a:spcBef>
                <a:spcPct val="20000"/>
              </a:spcBef>
              <a:spcAft>
                <a:spcPct val="0"/>
              </a:spcAft>
              <a:buNone/>
              <a:defRPr sz="1500" b="0" i="0" u="none" kern="1200" baseline="0">
                <a:solidFill>
                  <a:schemeClr val="tx1"/>
                </a:solidFill>
                <a:latin typeface="+mn-lt"/>
                <a:ea typeface="+mn-ea"/>
                <a:cs typeface="+mn-cs"/>
              </a:defRPr>
            </a:lvl2pPr>
            <a:lvl3pPr marL="685800" lvl="2" indent="0" algn="ctr" defTabSz="914400" rtl="0" eaLnBrk="1" fontAlgn="base" latinLnBrk="0" hangingPunct="1">
              <a:lnSpc>
                <a:spcPct val="100000"/>
              </a:lnSpc>
              <a:spcBef>
                <a:spcPct val="20000"/>
              </a:spcBef>
              <a:spcAft>
                <a:spcPct val="0"/>
              </a:spcAft>
              <a:buNone/>
              <a:defRPr sz="1350" b="0" i="0" u="none" kern="1200" baseline="0">
                <a:solidFill>
                  <a:schemeClr val="tx1"/>
                </a:solidFill>
                <a:latin typeface="+mn-lt"/>
                <a:ea typeface="+mn-ea"/>
                <a:cs typeface="+mn-cs"/>
              </a:defRPr>
            </a:lvl3pPr>
            <a:lvl4pPr marL="1028700" lvl="3"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4pPr>
            <a:lvl5pPr marL="1371600" lvl="4"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5pPr>
            <a:lvl6pPr marL="1714500" lvl="5"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6pPr>
            <a:lvl7pPr marL="2057400" lvl="6"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7pPr>
            <a:lvl8pPr marL="2400300" lvl="7"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8pPr>
            <a:lvl9pPr marL="2743200" lvl="8"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 typeface="Wingdings" panose="05000000000000000000" charset="0"/>
              <a:buChar char="Ø"/>
              <a:tabLst/>
              <a:defRPr/>
            </a:pPr>
            <a:r>
              <a:rPr kumimoji="0" lang="zh-CN" altLang="en-US" sz="2400" i="0" u="none" strike="noStrike" kern="1200" cap="none" spc="0" normalizeH="0" baseline="0" noProof="0" dirty="0">
                <a:ln>
                  <a:noFill/>
                </a:ln>
                <a:solidFill>
                  <a:srgbClr val="333399"/>
                </a:solidFill>
                <a:effectLst/>
                <a:uLnTx/>
                <a:uFillTx/>
                <a:latin typeface="隶书" panose="02010509060101010101" pitchFamily="49" charset="-122"/>
                <a:ea typeface="隶书" panose="02010509060101010101" pitchFamily="49" charset="-122"/>
              </a:rPr>
              <a:t>机器或部件在设计和生产中的重要技术文件和技术依据。它可以用来表达部件或机器的工作原理、零件的主要结构和形状以及它们之间的装配关系、连接方式。</a:t>
            </a:r>
          </a:p>
          <a:p>
            <a:pPr marL="342900" marR="0" lvl="0" indent="-342900" algn="l" defTabSz="914400" rtl="0" eaLnBrk="1" fontAlgn="base" latinLnBrk="0" hangingPunct="1">
              <a:lnSpc>
                <a:spcPct val="100000"/>
              </a:lnSpc>
              <a:spcBef>
                <a:spcPct val="20000"/>
              </a:spcBef>
              <a:spcAft>
                <a:spcPct val="0"/>
              </a:spcAft>
              <a:buClrTx/>
              <a:buSzTx/>
              <a:buFont typeface="Wingdings" panose="05000000000000000000" charset="0"/>
              <a:buChar char="Ø"/>
              <a:tabLst/>
              <a:defRPr/>
            </a:pPr>
            <a:r>
              <a:rPr kumimoji="0" lang="zh-CN" altLang="en-US" sz="2400" i="0" u="none" strike="noStrike" kern="1200" cap="none" spc="0" normalizeH="0" baseline="0" noProof="0" dirty="0">
                <a:ln>
                  <a:noFill/>
                </a:ln>
                <a:solidFill>
                  <a:srgbClr val="333399"/>
                </a:solidFill>
                <a:effectLst/>
                <a:uLnTx/>
                <a:uFillTx/>
                <a:latin typeface="隶书" panose="02010509060101010101" pitchFamily="49" charset="-122"/>
                <a:ea typeface="隶书" panose="02010509060101010101" pitchFamily="49" charset="-122"/>
              </a:rPr>
              <a:t>为制定装配工艺规程，进行装配、检测提供所需的尺寸和技术要求。</a:t>
            </a:r>
          </a:p>
          <a:p>
            <a:pPr marL="342900" marR="0" lvl="0" indent="-342900" algn="l" defTabSz="914400" rtl="0" eaLnBrk="1" fontAlgn="base" latinLnBrk="0" hangingPunct="1">
              <a:lnSpc>
                <a:spcPct val="100000"/>
              </a:lnSpc>
              <a:spcBef>
                <a:spcPct val="20000"/>
              </a:spcBef>
              <a:spcAft>
                <a:spcPct val="0"/>
              </a:spcAft>
              <a:buClrTx/>
              <a:buSzTx/>
              <a:buFont typeface="Wingdings" panose="05000000000000000000" charset="0"/>
              <a:buChar char="Ø"/>
              <a:tabLst/>
              <a:defRPr/>
            </a:pPr>
            <a:r>
              <a:rPr kumimoji="0" lang="zh-CN" altLang="en-US" sz="2400" i="0" u="none" strike="noStrike" kern="1200" cap="none" spc="0" normalizeH="0" baseline="0" noProof="0" dirty="0">
                <a:ln>
                  <a:noFill/>
                </a:ln>
                <a:solidFill>
                  <a:srgbClr val="333399"/>
                </a:solidFill>
                <a:effectLst/>
                <a:uLnTx/>
                <a:uFillTx/>
                <a:latin typeface="隶书" panose="02010509060101010101" pitchFamily="49" charset="-122"/>
                <a:ea typeface="隶书" panose="02010509060101010101" pitchFamily="49" charset="-122"/>
              </a:rPr>
              <a:t>安装、调试、使用和维护等工作的重要依据。</a:t>
            </a:r>
          </a:p>
        </p:txBody>
      </p:sp>
      <p:sp>
        <p:nvSpPr>
          <p:cNvPr id="6" name="矩形 5">
            <a:extLst>
              <a:ext uri="{FF2B5EF4-FFF2-40B4-BE49-F238E27FC236}">
                <a16:creationId xmlns:a16="http://schemas.microsoft.com/office/drawing/2014/main" xmlns="" id="{4829CA6D-A221-78DD-BE7D-8B4E792E7D2C}"/>
              </a:ext>
            </a:extLst>
          </p:cNvPr>
          <p:cNvSpPr/>
          <p:nvPr/>
        </p:nvSpPr>
        <p:spPr>
          <a:xfrm>
            <a:off x="719137" y="942976"/>
            <a:ext cx="7705725" cy="1871662"/>
          </a:xfrm>
          <a:prstGeom prst="rect">
            <a:avLst/>
          </a:prstGeom>
          <a:no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algn="just">
              <a:lnSpc>
                <a:spcPct val="130000"/>
              </a:lnSpc>
              <a:defRPr/>
            </a:pPr>
            <a:r>
              <a:rPr lang="zh-CN" altLang="en-US" sz="2400" b="1" dirty="0">
                <a:solidFill>
                  <a:srgbClr val="CC0000"/>
                </a:solidFill>
                <a:latin typeface="黑体" panose="02010609060101010101" pitchFamily="49" charset="-122"/>
                <a:ea typeface="黑体" panose="02010609060101010101" pitchFamily="49" charset="-122"/>
              </a:rPr>
              <a:t>什么是装配图？</a:t>
            </a:r>
          </a:p>
          <a:p>
            <a:pPr algn="just">
              <a:lnSpc>
                <a:spcPct val="130000"/>
              </a:lnSpc>
              <a:defRPr/>
            </a:pPr>
            <a:r>
              <a:rPr lang="zh-CN" altLang="en-US" sz="2400" dirty="0">
                <a:solidFill>
                  <a:srgbClr val="663300"/>
                </a:solidFill>
                <a:latin typeface="隶书" panose="02010509060101010101" pitchFamily="49" charset="-122"/>
                <a:ea typeface="隶书" panose="02010509060101010101" pitchFamily="49" charset="-122"/>
              </a:rPr>
              <a:t>    </a:t>
            </a:r>
            <a:r>
              <a:rPr lang="zh-CN" altLang="en-US" sz="2400" dirty="0">
                <a:solidFill>
                  <a:srgbClr val="333399"/>
                </a:solidFill>
                <a:latin typeface="隶书" panose="02010509060101010101" pitchFamily="49" charset="-122"/>
                <a:ea typeface="隶书" panose="02010509060101010101" pitchFamily="49" charset="-122"/>
              </a:rPr>
              <a:t>表达部件或机器这类产品及其组成部分的连接、装配关系的图样称为装配图。    </a:t>
            </a:r>
          </a:p>
        </p:txBody>
      </p:sp>
      <p:sp>
        <p:nvSpPr>
          <p:cNvPr id="7" name="矩形 401417">
            <a:extLst>
              <a:ext uri="{FF2B5EF4-FFF2-40B4-BE49-F238E27FC236}">
                <a16:creationId xmlns:a16="http://schemas.microsoft.com/office/drawing/2014/main" xmlns="" id="{1BF8D2E5-8796-8D35-B6ED-B805466F5E3B}"/>
              </a:ext>
            </a:extLst>
          </p:cNvPr>
          <p:cNvSpPr/>
          <p:nvPr/>
        </p:nvSpPr>
        <p:spPr>
          <a:xfrm>
            <a:off x="2375859" y="323881"/>
            <a:ext cx="4032235" cy="521970"/>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 9.1  </a:t>
            </a:r>
            <a:r>
              <a:rPr kumimoji="0" lang="zh-CN" altLang="en-US"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装配图的内容</a:t>
            </a:r>
          </a:p>
        </p:txBody>
      </p:sp>
    </p:spTree>
    <p:extLst>
      <p:ext uri="{BB962C8B-B14F-4D97-AF65-F5344CB8AC3E}">
        <p14:creationId xmlns:p14="http://schemas.microsoft.com/office/powerpoint/2010/main" val="3754568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01417">
            <a:extLst>
              <a:ext uri="{FF2B5EF4-FFF2-40B4-BE49-F238E27FC236}">
                <a16:creationId xmlns:a16="http://schemas.microsoft.com/office/drawing/2014/main" xmlns="" id="{FFC62379-6AF6-487A-6CE3-2A07409AB23F}"/>
              </a:ext>
            </a:extLst>
          </p:cNvPr>
          <p:cNvSpPr/>
          <p:nvPr/>
        </p:nvSpPr>
        <p:spPr>
          <a:xfrm>
            <a:off x="1385404" y="260648"/>
            <a:ext cx="6373192" cy="523220"/>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 9.4  </a:t>
            </a:r>
            <a:r>
              <a:rPr kumimoji="0" lang="zh-CN" altLang="en-US"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装配图的尺寸标注和技术要求</a:t>
            </a:r>
          </a:p>
        </p:txBody>
      </p:sp>
      <p:sp>
        <p:nvSpPr>
          <p:cNvPr id="5" name="文本框 409608">
            <a:extLst>
              <a:ext uri="{FF2B5EF4-FFF2-40B4-BE49-F238E27FC236}">
                <a16:creationId xmlns:a16="http://schemas.microsoft.com/office/drawing/2014/main" xmlns="" id="{B1B63E34-1945-F273-B24F-7115D68EEEDB}"/>
              </a:ext>
            </a:extLst>
          </p:cNvPr>
          <p:cNvSpPr txBox="1"/>
          <p:nvPr/>
        </p:nvSpPr>
        <p:spPr>
          <a:xfrm>
            <a:off x="387663" y="1628364"/>
            <a:ext cx="8305800" cy="706755"/>
          </a:xfrm>
          <a:prstGeom prst="rect">
            <a:avLst/>
          </a:prstGeom>
          <a:noFill/>
          <a:ln w="9525">
            <a:noFill/>
          </a:ln>
        </p:spPr>
        <p:txBody>
          <a:bodyPr anchor="t" anchorCtr="0">
            <a:spAutoFit/>
          </a:bodyPr>
          <a:lstStyle/>
          <a:p>
            <a:pPr>
              <a:defRPr/>
            </a:pPr>
            <a:r>
              <a:rPr lang="zh-CN" altLang="en-US" dirty="0">
                <a:solidFill>
                  <a:srgbClr val="FF3300"/>
                </a:solidFill>
                <a:latin typeface="隶书" panose="02010509060101010101" pitchFamily="49" charset="-122"/>
                <a:ea typeface="隶书" panose="02010509060101010101" pitchFamily="49" charset="-122"/>
                <a:cs typeface="楷体" panose="02010609060101010101" charset="-122"/>
                <a:sym typeface="+mn-ea"/>
              </a:rPr>
              <a:t>（</a:t>
            </a:r>
            <a:r>
              <a:rPr lang="en-US" altLang="zh-CN" dirty="0">
                <a:solidFill>
                  <a:srgbClr val="FF3300"/>
                </a:solidFill>
                <a:latin typeface="隶书" panose="02010509060101010101" pitchFamily="49" charset="-122"/>
                <a:ea typeface="隶书" panose="02010509060101010101" pitchFamily="49" charset="-122"/>
                <a:cs typeface="楷体" panose="02010609060101010101" charset="-122"/>
                <a:sym typeface="+mn-ea"/>
              </a:rPr>
              <a:t>1</a:t>
            </a:r>
            <a:r>
              <a:rPr lang="zh-CN" altLang="en-US" dirty="0">
                <a:solidFill>
                  <a:srgbClr val="FF3300"/>
                </a:solidFill>
                <a:latin typeface="隶书" panose="02010509060101010101" pitchFamily="49" charset="-122"/>
                <a:ea typeface="隶书" panose="02010509060101010101" pitchFamily="49" charset="-122"/>
                <a:cs typeface="楷体" panose="02010609060101010101" charset="-122"/>
                <a:sym typeface="+mn-ea"/>
              </a:rPr>
              <a:t>）规格（性能）尺寸：</a:t>
            </a:r>
            <a:r>
              <a:rPr lang="zh-CN" altLang="en-US" dirty="0">
                <a:solidFill>
                  <a:srgbClr val="000000"/>
                </a:solidFill>
                <a:latin typeface="隶书" panose="02010509060101010101" pitchFamily="49" charset="-122"/>
                <a:ea typeface="隶书" panose="02010509060101010101" pitchFamily="49" charset="-122"/>
                <a:cs typeface="楷体" panose="02010609060101010101" charset="-122"/>
              </a:rPr>
              <a:t>表示机器或部件性能（规格）的尺寸，在设计时已经确定，也是设计、了解和选用该机器或部件的依据。</a:t>
            </a:r>
          </a:p>
        </p:txBody>
      </p:sp>
      <p:sp>
        <p:nvSpPr>
          <p:cNvPr id="6" name="文本框 409609">
            <a:extLst>
              <a:ext uri="{FF2B5EF4-FFF2-40B4-BE49-F238E27FC236}">
                <a16:creationId xmlns:a16="http://schemas.microsoft.com/office/drawing/2014/main" xmlns="" id="{D208D6C7-6953-D777-E680-140A30BD99C6}"/>
              </a:ext>
            </a:extLst>
          </p:cNvPr>
          <p:cNvSpPr txBox="1"/>
          <p:nvPr/>
        </p:nvSpPr>
        <p:spPr>
          <a:xfrm>
            <a:off x="323528" y="2508791"/>
            <a:ext cx="8458200" cy="706755"/>
          </a:xfrm>
          <a:prstGeom prst="rect">
            <a:avLst/>
          </a:prstGeom>
          <a:noFill/>
          <a:ln w="9525">
            <a:noFill/>
          </a:ln>
        </p:spPr>
        <p:txBody>
          <a:bodyPr anchor="t" anchorCtr="0">
            <a:spAutoFit/>
          </a:bodyPr>
          <a:lstStyle/>
          <a:p>
            <a:pPr eaLnBrk="0" hangingPunct="0">
              <a:defRPr/>
            </a:pPr>
            <a:r>
              <a:rPr lang="zh-CN" altLang="en-US" dirty="0">
                <a:solidFill>
                  <a:srgbClr val="FF3300"/>
                </a:solidFill>
                <a:latin typeface="隶书" panose="02010509060101010101" pitchFamily="49" charset="-122"/>
                <a:ea typeface="隶书" panose="02010509060101010101" pitchFamily="49" charset="-122"/>
                <a:cs typeface="楷体" panose="02010609060101010101" charset="-122"/>
                <a:sym typeface="+mn-ea"/>
              </a:rPr>
              <a:t>（</a:t>
            </a:r>
            <a:r>
              <a:rPr lang="en-US" altLang="zh-CN" dirty="0">
                <a:solidFill>
                  <a:srgbClr val="FF3300"/>
                </a:solidFill>
                <a:latin typeface="隶书" panose="02010509060101010101" pitchFamily="49" charset="-122"/>
                <a:ea typeface="隶书" panose="02010509060101010101" pitchFamily="49" charset="-122"/>
                <a:cs typeface="楷体" panose="02010609060101010101" charset="-122"/>
                <a:sym typeface="+mn-ea"/>
              </a:rPr>
              <a:t>2</a:t>
            </a:r>
            <a:r>
              <a:rPr lang="zh-CN" altLang="en-US" dirty="0">
                <a:solidFill>
                  <a:srgbClr val="FF3300"/>
                </a:solidFill>
                <a:latin typeface="隶书" panose="02010509060101010101" pitchFamily="49" charset="-122"/>
                <a:ea typeface="隶书" panose="02010509060101010101" pitchFamily="49" charset="-122"/>
                <a:cs typeface="楷体" panose="02010609060101010101" charset="-122"/>
                <a:sym typeface="+mn-ea"/>
              </a:rPr>
              <a:t>）装配尺寸：</a:t>
            </a:r>
            <a:r>
              <a:rPr lang="zh-CN" altLang="en-US" dirty="0">
                <a:solidFill>
                  <a:srgbClr val="000000"/>
                </a:solidFill>
                <a:latin typeface="隶书" panose="02010509060101010101" pitchFamily="49" charset="-122"/>
                <a:ea typeface="隶书" panose="02010509060101010101" pitchFamily="49" charset="-122"/>
                <a:cs typeface="楷体" panose="02010609060101010101" charset="-122"/>
              </a:rPr>
              <a:t>装配尺寸包括有关零件间配合性质的尺寸、保证零件间相对位置的尺寸、装配时进行加工的有关尺寸等。</a:t>
            </a:r>
          </a:p>
        </p:txBody>
      </p:sp>
      <p:sp>
        <p:nvSpPr>
          <p:cNvPr id="7" name="文本框 409611">
            <a:extLst>
              <a:ext uri="{FF2B5EF4-FFF2-40B4-BE49-F238E27FC236}">
                <a16:creationId xmlns:a16="http://schemas.microsoft.com/office/drawing/2014/main" xmlns="" id="{70A2902F-2AAD-3186-5C82-DAD3E0638075}"/>
              </a:ext>
            </a:extLst>
          </p:cNvPr>
          <p:cNvSpPr txBox="1"/>
          <p:nvPr/>
        </p:nvSpPr>
        <p:spPr>
          <a:xfrm>
            <a:off x="323528" y="3884836"/>
            <a:ext cx="8301990" cy="706755"/>
          </a:xfrm>
          <a:prstGeom prst="rect">
            <a:avLst/>
          </a:prstGeom>
          <a:noFill/>
          <a:ln w="9525">
            <a:noFill/>
          </a:ln>
        </p:spPr>
        <p:txBody>
          <a:bodyPr wrap="square" anchor="t" anchorCtr="0">
            <a:spAutoFit/>
          </a:bodyPr>
          <a:lstStyle/>
          <a:p>
            <a:pPr eaLnBrk="0" hangingPunct="0">
              <a:defRPr/>
            </a:pPr>
            <a:r>
              <a:rPr lang="zh-CN" altLang="en-US" b="1" dirty="0">
                <a:solidFill>
                  <a:srgbClr val="FF3300"/>
                </a:solidFill>
                <a:latin typeface="楷体" panose="02010609060101010101" charset="-122"/>
                <a:ea typeface="楷体" panose="02010609060101010101" charset="-122"/>
                <a:cs typeface="楷体" panose="02010609060101010101" charset="-122"/>
                <a:sym typeface="+mn-ea"/>
              </a:rPr>
              <a:t>（</a:t>
            </a:r>
            <a:r>
              <a:rPr lang="en-US" altLang="zh-CN" dirty="0">
                <a:solidFill>
                  <a:srgbClr val="FF3300"/>
                </a:solidFill>
                <a:latin typeface="隶书" panose="02010509060101010101" pitchFamily="49" charset="-122"/>
                <a:ea typeface="隶书" panose="02010509060101010101" pitchFamily="49" charset="-122"/>
                <a:cs typeface="楷体" panose="02010609060101010101" charset="-122"/>
                <a:sym typeface="+mn-ea"/>
              </a:rPr>
              <a:t>4</a:t>
            </a:r>
            <a:r>
              <a:rPr lang="zh-CN" altLang="en-US" dirty="0">
                <a:solidFill>
                  <a:srgbClr val="FF3300"/>
                </a:solidFill>
                <a:latin typeface="隶书" panose="02010509060101010101" pitchFamily="49" charset="-122"/>
                <a:ea typeface="隶书" panose="02010509060101010101" pitchFamily="49" charset="-122"/>
                <a:cs typeface="楷体" panose="02010609060101010101" charset="-122"/>
                <a:sym typeface="+mn-ea"/>
              </a:rPr>
              <a:t>）总体尺寸：</a:t>
            </a:r>
            <a:r>
              <a:rPr lang="zh-CN" altLang="en-US" dirty="0">
                <a:solidFill>
                  <a:srgbClr val="000000"/>
                </a:solidFill>
                <a:latin typeface="隶书" panose="02010509060101010101" pitchFamily="49" charset="-122"/>
                <a:ea typeface="隶书" panose="02010509060101010101" pitchFamily="49" charset="-122"/>
                <a:cs typeface="楷体" panose="02010609060101010101" charset="-122"/>
              </a:rPr>
              <a:t>用于表示机器或部件的总体长度、宽度、高度等尺寸。它是包装、运输、安装机器或部件的依据。</a:t>
            </a:r>
          </a:p>
        </p:txBody>
      </p:sp>
      <p:sp>
        <p:nvSpPr>
          <p:cNvPr id="8" name="文本框 409613">
            <a:extLst>
              <a:ext uri="{FF2B5EF4-FFF2-40B4-BE49-F238E27FC236}">
                <a16:creationId xmlns:a16="http://schemas.microsoft.com/office/drawing/2014/main" xmlns="" id="{5B591C95-521B-94B7-7E92-EA931414A0AF}"/>
              </a:ext>
            </a:extLst>
          </p:cNvPr>
          <p:cNvSpPr txBox="1"/>
          <p:nvPr/>
        </p:nvSpPr>
        <p:spPr>
          <a:xfrm>
            <a:off x="323528" y="3350801"/>
            <a:ext cx="5801995" cy="398780"/>
          </a:xfrm>
          <a:prstGeom prst="rect">
            <a:avLst/>
          </a:prstGeom>
          <a:noFill/>
          <a:ln w="9525">
            <a:noFill/>
          </a:ln>
        </p:spPr>
        <p:txBody>
          <a:bodyPr wrap="square" anchor="t" anchorCtr="0">
            <a:spAutoFit/>
          </a:bodyPr>
          <a:lstStyle/>
          <a:p>
            <a:pPr eaLnBrk="0" hangingPunct="0">
              <a:defRPr/>
            </a:pPr>
            <a:r>
              <a:rPr lang="zh-CN" altLang="en-US" dirty="0">
                <a:solidFill>
                  <a:srgbClr val="FF3300"/>
                </a:solidFill>
                <a:latin typeface="隶书" panose="02010509060101010101" pitchFamily="49" charset="-122"/>
                <a:ea typeface="隶书" panose="02010509060101010101" pitchFamily="49" charset="-122"/>
                <a:cs typeface="楷体" panose="02010609060101010101" charset="-122"/>
                <a:sym typeface="+mn-ea"/>
              </a:rPr>
              <a:t>（</a:t>
            </a:r>
            <a:r>
              <a:rPr lang="en-US" altLang="zh-CN" dirty="0">
                <a:solidFill>
                  <a:srgbClr val="FF3300"/>
                </a:solidFill>
                <a:latin typeface="隶书" panose="02010509060101010101" pitchFamily="49" charset="-122"/>
                <a:ea typeface="隶书" panose="02010509060101010101" pitchFamily="49" charset="-122"/>
                <a:cs typeface="楷体" panose="02010609060101010101" charset="-122"/>
                <a:sym typeface="+mn-ea"/>
              </a:rPr>
              <a:t>3</a:t>
            </a:r>
            <a:r>
              <a:rPr lang="zh-CN" altLang="en-US" dirty="0">
                <a:solidFill>
                  <a:srgbClr val="FF3300"/>
                </a:solidFill>
                <a:latin typeface="隶书" panose="02010509060101010101" pitchFamily="49" charset="-122"/>
                <a:ea typeface="隶书" panose="02010509060101010101" pitchFamily="49" charset="-122"/>
                <a:cs typeface="楷体" panose="02010609060101010101" charset="-122"/>
                <a:sym typeface="+mn-ea"/>
              </a:rPr>
              <a:t>）安装尺寸：</a:t>
            </a:r>
            <a:r>
              <a:rPr lang="zh-CN" altLang="en-US" dirty="0">
                <a:solidFill>
                  <a:srgbClr val="000000"/>
                </a:solidFill>
                <a:latin typeface="隶书" panose="02010509060101010101" pitchFamily="49" charset="-122"/>
                <a:ea typeface="隶书" panose="02010509060101010101" pitchFamily="49" charset="-122"/>
                <a:cs typeface="楷体" panose="02010609060101010101" charset="-122"/>
              </a:rPr>
              <a:t>机器或部件安装时所需的尺寸。</a:t>
            </a:r>
          </a:p>
        </p:txBody>
      </p:sp>
      <p:sp>
        <p:nvSpPr>
          <p:cNvPr id="9" name="矩形 8">
            <a:extLst>
              <a:ext uri="{FF2B5EF4-FFF2-40B4-BE49-F238E27FC236}">
                <a16:creationId xmlns:a16="http://schemas.microsoft.com/office/drawing/2014/main" xmlns="" id="{B74F8A10-7B26-07F5-B5F9-4E9B448DECA5}"/>
              </a:ext>
            </a:extLst>
          </p:cNvPr>
          <p:cNvSpPr/>
          <p:nvPr/>
        </p:nvSpPr>
        <p:spPr>
          <a:xfrm>
            <a:off x="351851" y="4797152"/>
            <a:ext cx="8237855" cy="706755"/>
          </a:xfrm>
          <a:prstGeom prst="rect">
            <a:avLst/>
          </a:prstGeom>
          <a:noFill/>
          <a:ln w="9525">
            <a:noFill/>
          </a:ln>
        </p:spPr>
        <p:txBody>
          <a:bodyPr wrap="square" anchor="t" anchorCtr="0">
            <a:spAutoFit/>
          </a:bodyPr>
          <a:lstStyle/>
          <a:p>
            <a:pPr eaLnBrk="0" hangingPunct="0">
              <a:spcBef>
                <a:spcPct val="50000"/>
              </a:spcBef>
              <a:defRPr/>
            </a:pPr>
            <a:r>
              <a:rPr lang="zh-CN" altLang="en-US" dirty="0">
                <a:solidFill>
                  <a:srgbClr val="FF3300"/>
                </a:solidFill>
                <a:latin typeface="隶书" panose="02010509060101010101" pitchFamily="49" charset="-122"/>
                <a:ea typeface="隶书" panose="02010509060101010101" pitchFamily="49" charset="-122"/>
                <a:cs typeface="楷体" panose="02010609060101010101" charset="-122"/>
                <a:sym typeface="+mn-ea"/>
              </a:rPr>
              <a:t>（</a:t>
            </a:r>
            <a:r>
              <a:rPr lang="en-US" altLang="zh-CN" dirty="0">
                <a:solidFill>
                  <a:srgbClr val="FF3300"/>
                </a:solidFill>
                <a:latin typeface="隶书" panose="02010509060101010101" pitchFamily="49" charset="-122"/>
                <a:ea typeface="隶书" panose="02010509060101010101" pitchFamily="49" charset="-122"/>
                <a:cs typeface="楷体" panose="02010609060101010101" charset="-122"/>
                <a:sym typeface="+mn-ea"/>
              </a:rPr>
              <a:t>5</a:t>
            </a:r>
            <a:r>
              <a:rPr lang="zh-CN" altLang="en-US" dirty="0">
                <a:solidFill>
                  <a:srgbClr val="FF3300"/>
                </a:solidFill>
                <a:latin typeface="隶书" panose="02010509060101010101" pitchFamily="49" charset="-122"/>
                <a:ea typeface="隶书" panose="02010509060101010101" pitchFamily="49" charset="-122"/>
                <a:cs typeface="楷体" panose="02010609060101010101" charset="-122"/>
                <a:sym typeface="+mn-ea"/>
              </a:rPr>
              <a:t>）其它重要尺寸</a:t>
            </a:r>
            <a:r>
              <a:rPr lang="zh-CN" altLang="en-US" dirty="0">
                <a:solidFill>
                  <a:srgbClr val="000000"/>
                </a:solidFill>
                <a:latin typeface="隶书" panose="02010509060101010101" pitchFamily="49" charset="-122"/>
                <a:ea typeface="隶书" panose="02010509060101010101" pitchFamily="49" charset="-122"/>
                <a:cs typeface="楷体" panose="02010609060101010101" charset="-122"/>
              </a:rPr>
              <a:t>这类尺寸是指在设计中确定的又不属于上述几种尺寸的一些重要尺寸。如  运动零件的极限尺寸、主体零件的重要尺寸等。</a:t>
            </a:r>
            <a:r>
              <a:rPr lang="zh-CN" altLang="en-US" dirty="0">
                <a:solidFill>
                  <a:srgbClr val="000000"/>
                </a:solidFill>
                <a:latin typeface="隶书" panose="02010509060101010101" pitchFamily="49" charset="-122"/>
                <a:ea typeface="隶书" panose="02010509060101010101" pitchFamily="49" charset="-122"/>
              </a:rPr>
              <a:t>     </a:t>
            </a:r>
          </a:p>
        </p:txBody>
      </p:sp>
      <p:sp>
        <p:nvSpPr>
          <p:cNvPr id="10" name="文本框 9">
            <a:extLst>
              <a:ext uri="{FF2B5EF4-FFF2-40B4-BE49-F238E27FC236}">
                <a16:creationId xmlns:a16="http://schemas.microsoft.com/office/drawing/2014/main" xmlns="" id="{9E977CB8-7C04-2493-EC38-926D017E21FD}"/>
              </a:ext>
            </a:extLst>
          </p:cNvPr>
          <p:cNvSpPr txBox="1"/>
          <p:nvPr/>
        </p:nvSpPr>
        <p:spPr>
          <a:xfrm>
            <a:off x="613396" y="5824939"/>
            <a:ext cx="7878464" cy="646331"/>
          </a:xfrm>
          <a:prstGeom prst="rect">
            <a:avLst/>
          </a:prstGeom>
          <a:solidFill>
            <a:srgbClr val="D9EDEE"/>
          </a:solidFill>
          <a:ln w="9525" cap="flat" cmpd="sng">
            <a:solidFill>
              <a:srgbClr val="333399"/>
            </a:solidFill>
            <a:prstDash val="solid"/>
            <a:miter/>
            <a:headEnd type="none" w="med" len="med"/>
            <a:tailEnd type="none" w="med" len="med"/>
          </a:ln>
        </p:spPr>
        <p:txBody>
          <a:bodyPr wrap="square" anchor="t" anchorCtr="0">
            <a:spAutoFit/>
          </a:bodyPr>
          <a:lstStyle/>
          <a:p>
            <a:pPr marL="0" marR="0" lvl="0" indent="0" defTabSz="914400" eaLnBrk="0" fontAlgn="auto" latinLnBrk="0" hangingPunct="0">
              <a:lnSpc>
                <a:spcPct val="100000"/>
              </a:lnSpc>
              <a:spcBef>
                <a:spcPct val="50000"/>
              </a:spcBef>
              <a:spcAft>
                <a:spcPts val="0"/>
              </a:spcAft>
              <a:buClrTx/>
              <a:buSzTx/>
              <a:buFontTx/>
              <a:buNone/>
              <a:tabLst/>
              <a:defRPr/>
            </a:pPr>
            <a:r>
              <a:rPr kumimoji="0" lang="en-US" altLang="zh-CN" sz="1800" b="1" i="0" u="none" strike="noStrike" kern="0" cap="none" spc="0" normalizeH="0" baseline="0" noProof="0" dirty="0">
                <a:ln>
                  <a:noFill/>
                </a:ln>
                <a:solidFill>
                  <a:srgbClr val="990099"/>
                </a:solidFill>
                <a:effectLst/>
                <a:uLnTx/>
                <a:uFillTx/>
                <a:latin typeface="仿宋_GB2312" pitchFamily="49" charset="-122"/>
                <a:ea typeface="仿宋_GB2312" pitchFamily="49" charset="-122"/>
              </a:rPr>
              <a:t>       </a:t>
            </a:r>
            <a:r>
              <a:rPr kumimoji="0" lang="zh-CN" altLang="en-US" sz="1800" b="1" i="0" u="none" strike="noStrike" kern="0" cap="none" spc="0" normalizeH="0" baseline="0" noProof="0" dirty="0">
                <a:ln>
                  <a:noFill/>
                </a:ln>
                <a:solidFill>
                  <a:srgbClr val="990099"/>
                </a:solidFill>
                <a:effectLst/>
                <a:uLnTx/>
                <a:uFillTx/>
                <a:latin typeface="等线" panose="02010600030101010101" pitchFamily="2" charset="-122"/>
                <a:ea typeface="等线" panose="02010600030101010101" pitchFamily="2" charset="-122"/>
              </a:rPr>
              <a:t>以上五种尺寸，有的可以同时具有多种作用，一张装配图有时也并不全部具备上述五类尺寸。因此，应具体分析后再标注。</a:t>
            </a:r>
          </a:p>
        </p:txBody>
      </p:sp>
      <p:sp>
        <p:nvSpPr>
          <p:cNvPr id="11" name="文本框 401421">
            <a:extLst>
              <a:ext uri="{FF2B5EF4-FFF2-40B4-BE49-F238E27FC236}">
                <a16:creationId xmlns:a16="http://schemas.microsoft.com/office/drawing/2014/main" xmlns="" id="{7B9AA114-AB9F-6892-5FC8-F0A6FF6D620E}"/>
              </a:ext>
            </a:extLst>
          </p:cNvPr>
          <p:cNvSpPr txBox="1"/>
          <p:nvPr/>
        </p:nvSpPr>
        <p:spPr>
          <a:xfrm>
            <a:off x="351851" y="1033061"/>
            <a:ext cx="2351926" cy="461665"/>
          </a:xfrm>
          <a:prstGeom prst="rect">
            <a:avLst/>
          </a:prstGeom>
          <a:noFill/>
          <a:ln w="9525">
            <a:noFill/>
          </a:ln>
        </p:spPr>
        <p:txBody>
          <a:bodyPr wrap="none" anchor="t" anchorCtr="0">
            <a:spAutoFit/>
          </a:bodyPr>
          <a:lstStyle/>
          <a:p>
            <a:pPr>
              <a:defRPr/>
            </a:pPr>
            <a:r>
              <a:rPr lang="en-US" altLang="zh-CN" sz="2400" b="1" dirty="0">
                <a:solidFill>
                  <a:srgbClr val="C00000"/>
                </a:solidFill>
                <a:latin typeface="黑体" panose="02010609060101010101" pitchFamily="2" charset="-122"/>
                <a:ea typeface="黑体" panose="02010609060101010101" pitchFamily="2" charset="-122"/>
              </a:rPr>
              <a:t>1.</a:t>
            </a:r>
            <a:r>
              <a:rPr lang="zh-CN" altLang="en-US" sz="2400" b="1" dirty="0">
                <a:solidFill>
                  <a:srgbClr val="C00000"/>
                </a:solidFill>
                <a:latin typeface="黑体" panose="02010609060101010101" pitchFamily="2" charset="-122"/>
                <a:ea typeface="黑体" panose="02010609060101010101" pitchFamily="2" charset="-122"/>
              </a:rPr>
              <a:t>装配图的尺寸</a:t>
            </a:r>
          </a:p>
        </p:txBody>
      </p:sp>
    </p:spTree>
    <p:extLst>
      <p:ext uri="{BB962C8B-B14F-4D97-AF65-F5344CB8AC3E}">
        <p14:creationId xmlns:p14="http://schemas.microsoft.com/office/powerpoint/2010/main" val="1362321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bldLvl="0"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432F7FE-CCD6-6596-B639-D97BC6AC35D5}"/>
              </a:ext>
            </a:extLst>
          </p:cNvPr>
          <p:cNvPicPr>
            <a:picLocks noChangeAspect="1"/>
          </p:cNvPicPr>
          <p:nvPr/>
        </p:nvPicPr>
        <p:blipFill>
          <a:blip r:embed="rId2"/>
          <a:stretch>
            <a:fillRect/>
          </a:stretch>
        </p:blipFill>
        <p:spPr>
          <a:xfrm>
            <a:off x="1305333" y="476672"/>
            <a:ext cx="6533333" cy="6142857"/>
          </a:xfrm>
          <a:prstGeom prst="rect">
            <a:avLst/>
          </a:prstGeom>
        </p:spPr>
      </p:pic>
      <p:sp>
        <p:nvSpPr>
          <p:cNvPr id="12" name="标注: 弯曲线形 11">
            <a:extLst>
              <a:ext uri="{FF2B5EF4-FFF2-40B4-BE49-F238E27FC236}">
                <a16:creationId xmlns:a16="http://schemas.microsoft.com/office/drawing/2014/main" xmlns="" id="{FCF158AB-E980-FF2D-CC2E-D32328AE8543}"/>
              </a:ext>
            </a:extLst>
          </p:cNvPr>
          <p:cNvSpPr/>
          <p:nvPr/>
        </p:nvSpPr>
        <p:spPr>
          <a:xfrm>
            <a:off x="4815590" y="3355230"/>
            <a:ext cx="914400" cy="331671"/>
          </a:xfrm>
          <a:prstGeom prst="borderCallout2">
            <a:avLst>
              <a:gd name="adj1" fmla="val 18750"/>
              <a:gd name="adj2" fmla="val -8333"/>
              <a:gd name="adj3" fmla="val 18750"/>
              <a:gd name="adj4" fmla="val -16667"/>
              <a:gd name="adj5" fmla="val -103837"/>
              <a:gd name="adj6" fmla="val -20072"/>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rPr>
              <a:t>规格尺寸</a:t>
            </a:r>
          </a:p>
        </p:txBody>
      </p:sp>
      <p:sp>
        <p:nvSpPr>
          <p:cNvPr id="13" name="标注: 弯曲线形 12">
            <a:extLst>
              <a:ext uri="{FF2B5EF4-FFF2-40B4-BE49-F238E27FC236}">
                <a16:creationId xmlns:a16="http://schemas.microsoft.com/office/drawing/2014/main" xmlns="" id="{83D1AB4E-2BA8-4D1B-5780-29161E50B77F}"/>
              </a:ext>
            </a:extLst>
          </p:cNvPr>
          <p:cNvSpPr/>
          <p:nvPr/>
        </p:nvSpPr>
        <p:spPr>
          <a:xfrm>
            <a:off x="4440654" y="1426623"/>
            <a:ext cx="914400" cy="331671"/>
          </a:xfrm>
          <a:prstGeom prst="borderCallout2">
            <a:avLst>
              <a:gd name="adj1" fmla="val 18750"/>
              <a:gd name="adj2" fmla="val -8333"/>
              <a:gd name="adj3" fmla="val 18750"/>
              <a:gd name="adj4" fmla="val -16667"/>
              <a:gd name="adj5" fmla="val 165992"/>
              <a:gd name="adj6" fmla="val -32838"/>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rPr>
              <a:t>装配尺寸</a:t>
            </a:r>
          </a:p>
        </p:txBody>
      </p:sp>
      <p:sp>
        <p:nvSpPr>
          <p:cNvPr id="14" name="标注: 弯曲线形 13">
            <a:extLst>
              <a:ext uri="{FF2B5EF4-FFF2-40B4-BE49-F238E27FC236}">
                <a16:creationId xmlns:a16="http://schemas.microsoft.com/office/drawing/2014/main" xmlns="" id="{659115C6-89FB-1DAC-E0D4-DEA73053CBE6}"/>
              </a:ext>
            </a:extLst>
          </p:cNvPr>
          <p:cNvSpPr/>
          <p:nvPr/>
        </p:nvSpPr>
        <p:spPr>
          <a:xfrm>
            <a:off x="4555716" y="3826945"/>
            <a:ext cx="914400" cy="331671"/>
          </a:xfrm>
          <a:prstGeom prst="borderCallout2">
            <a:avLst>
              <a:gd name="adj1" fmla="val 18750"/>
              <a:gd name="adj2" fmla="val -8333"/>
              <a:gd name="adj3" fmla="val 18750"/>
              <a:gd name="adj4" fmla="val -16667"/>
              <a:gd name="adj5" fmla="val -51044"/>
              <a:gd name="adj6" fmla="val -108370"/>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rPr>
              <a:t>总体尺寸</a:t>
            </a:r>
          </a:p>
        </p:txBody>
      </p:sp>
      <p:sp>
        <p:nvSpPr>
          <p:cNvPr id="15" name="标注: 弯曲线形 14">
            <a:extLst>
              <a:ext uri="{FF2B5EF4-FFF2-40B4-BE49-F238E27FC236}">
                <a16:creationId xmlns:a16="http://schemas.microsoft.com/office/drawing/2014/main" xmlns="" id="{0052CC17-1CB2-2E5B-EC9E-06B12DAA940F}"/>
              </a:ext>
            </a:extLst>
          </p:cNvPr>
          <p:cNvSpPr/>
          <p:nvPr/>
        </p:nvSpPr>
        <p:spPr>
          <a:xfrm>
            <a:off x="4875067" y="1981603"/>
            <a:ext cx="914400" cy="331671"/>
          </a:xfrm>
          <a:prstGeom prst="borderCallout2">
            <a:avLst>
              <a:gd name="adj1" fmla="val 18750"/>
              <a:gd name="adj2" fmla="val -8333"/>
              <a:gd name="adj3" fmla="val 18750"/>
              <a:gd name="adj4" fmla="val -16667"/>
              <a:gd name="adj5" fmla="val 189456"/>
              <a:gd name="adj6" fmla="val -9434"/>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rPr>
              <a:t>安装尺寸</a:t>
            </a:r>
          </a:p>
        </p:txBody>
      </p:sp>
      <p:sp>
        <p:nvSpPr>
          <p:cNvPr id="16" name="矩形 15">
            <a:extLst>
              <a:ext uri="{FF2B5EF4-FFF2-40B4-BE49-F238E27FC236}">
                <a16:creationId xmlns:a16="http://schemas.microsoft.com/office/drawing/2014/main" xmlns="" id="{B75E7E12-FBF9-125A-6B79-2C25E031BF9C}"/>
              </a:ext>
            </a:extLst>
          </p:cNvPr>
          <p:cNvSpPr/>
          <p:nvPr/>
        </p:nvSpPr>
        <p:spPr>
          <a:xfrm>
            <a:off x="3923928" y="1898339"/>
            <a:ext cx="648072" cy="414936"/>
          </a:xfrm>
          <a:prstGeom prst="rect">
            <a:avLst/>
          </a:prstGeom>
          <a:noFill/>
          <a:ln w="28575">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28846E6F-F112-834E-531B-ECBAEF352D9F}"/>
              </a:ext>
            </a:extLst>
          </p:cNvPr>
          <p:cNvSpPr/>
          <p:nvPr/>
        </p:nvSpPr>
        <p:spPr>
          <a:xfrm>
            <a:off x="4706982" y="2536584"/>
            <a:ext cx="297066" cy="494472"/>
          </a:xfrm>
          <a:prstGeom prst="rect">
            <a:avLst/>
          </a:prstGeom>
          <a:noFill/>
          <a:ln w="28575">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AB278D24-02C1-5130-4A7D-BD1E600886B2}"/>
              </a:ext>
            </a:extLst>
          </p:cNvPr>
          <p:cNvSpPr/>
          <p:nvPr/>
        </p:nvSpPr>
        <p:spPr>
          <a:xfrm>
            <a:off x="3203848" y="3429000"/>
            <a:ext cx="504056" cy="331671"/>
          </a:xfrm>
          <a:prstGeom prst="rect">
            <a:avLst/>
          </a:prstGeom>
          <a:noFill/>
          <a:ln w="28575">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5A1EF628-C624-C950-1CEB-D349504B9FBC}"/>
              </a:ext>
            </a:extLst>
          </p:cNvPr>
          <p:cNvSpPr/>
          <p:nvPr/>
        </p:nvSpPr>
        <p:spPr>
          <a:xfrm>
            <a:off x="4420734" y="2624919"/>
            <a:ext cx="286247" cy="414936"/>
          </a:xfrm>
          <a:prstGeom prst="rect">
            <a:avLst/>
          </a:prstGeom>
          <a:noFill/>
          <a:ln w="28575">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401421">
            <a:extLst>
              <a:ext uri="{FF2B5EF4-FFF2-40B4-BE49-F238E27FC236}">
                <a16:creationId xmlns:a16="http://schemas.microsoft.com/office/drawing/2014/main" xmlns="" id="{46C3A55E-2EFC-6DAC-C8B2-F92FB2F72588}"/>
              </a:ext>
            </a:extLst>
          </p:cNvPr>
          <p:cNvSpPr txBox="1"/>
          <p:nvPr/>
        </p:nvSpPr>
        <p:spPr>
          <a:xfrm>
            <a:off x="323528" y="15007"/>
            <a:ext cx="2351926" cy="461665"/>
          </a:xfrm>
          <a:prstGeom prst="rect">
            <a:avLst/>
          </a:prstGeom>
          <a:noFill/>
          <a:ln w="9525">
            <a:noFill/>
          </a:ln>
        </p:spPr>
        <p:txBody>
          <a:bodyPr wrap="none" anchor="t" anchorCtr="0">
            <a:spAutoFit/>
          </a:bodyPr>
          <a:lstStyle/>
          <a:p>
            <a:pPr>
              <a:defRPr/>
            </a:pPr>
            <a:r>
              <a:rPr lang="en-US" altLang="zh-CN" sz="2400" b="1" dirty="0">
                <a:solidFill>
                  <a:srgbClr val="C00000"/>
                </a:solidFill>
                <a:latin typeface="黑体" panose="02010609060101010101" pitchFamily="2" charset="-122"/>
                <a:ea typeface="黑体" panose="02010609060101010101" pitchFamily="2" charset="-122"/>
              </a:rPr>
              <a:t>1.</a:t>
            </a:r>
            <a:r>
              <a:rPr lang="zh-CN" altLang="en-US" sz="2400" b="1" dirty="0">
                <a:solidFill>
                  <a:srgbClr val="C00000"/>
                </a:solidFill>
                <a:latin typeface="黑体" panose="02010609060101010101" pitchFamily="2" charset="-122"/>
                <a:ea typeface="黑体" panose="02010609060101010101" pitchFamily="2" charset="-122"/>
              </a:rPr>
              <a:t>装配图的尺寸</a:t>
            </a:r>
          </a:p>
        </p:txBody>
      </p:sp>
    </p:spTree>
    <p:extLst>
      <p:ext uri="{BB962C8B-B14F-4D97-AF65-F5344CB8AC3E}">
        <p14:creationId xmlns:p14="http://schemas.microsoft.com/office/powerpoint/2010/main" val="131473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heel(1)">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heel(1)">
                                      <p:cBhvr>
                                        <p:cTn id="22" dur="2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heel(1)">
                                      <p:cBhvr>
                                        <p:cTn id="32" dur="2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heel(1)">
                                      <p:cBhvr>
                                        <p:cTn id="42" dur="2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01421">
            <a:extLst>
              <a:ext uri="{FF2B5EF4-FFF2-40B4-BE49-F238E27FC236}">
                <a16:creationId xmlns:a16="http://schemas.microsoft.com/office/drawing/2014/main" xmlns="" id="{55AC805D-BAFD-BCEC-E381-65D03A148882}"/>
              </a:ext>
            </a:extLst>
          </p:cNvPr>
          <p:cNvSpPr txBox="1"/>
          <p:nvPr/>
        </p:nvSpPr>
        <p:spPr>
          <a:xfrm>
            <a:off x="395536" y="174317"/>
            <a:ext cx="2970685" cy="461665"/>
          </a:xfrm>
          <a:prstGeom prst="rect">
            <a:avLst/>
          </a:prstGeom>
          <a:noFill/>
          <a:ln w="9525">
            <a:noFill/>
          </a:ln>
        </p:spPr>
        <p:txBody>
          <a:bodyPr wrap="none" anchor="t" anchorCtr="0">
            <a:spAutoFit/>
          </a:bodyPr>
          <a:lstStyle/>
          <a:p>
            <a:pPr>
              <a:defRPr/>
            </a:pPr>
            <a:r>
              <a:rPr lang="en-US" altLang="zh-CN" sz="2400" b="1" dirty="0">
                <a:solidFill>
                  <a:srgbClr val="C00000"/>
                </a:solidFill>
                <a:latin typeface="黑体" panose="02010609060101010101" pitchFamily="2" charset="-122"/>
                <a:ea typeface="黑体" panose="02010609060101010101" pitchFamily="2" charset="-122"/>
              </a:rPr>
              <a:t>2.</a:t>
            </a:r>
            <a:r>
              <a:rPr lang="zh-CN" altLang="en-US" sz="2400" b="1" dirty="0">
                <a:solidFill>
                  <a:srgbClr val="C00000"/>
                </a:solidFill>
                <a:latin typeface="黑体" panose="02010609060101010101" pitchFamily="2" charset="-122"/>
                <a:ea typeface="黑体" panose="02010609060101010101" pitchFamily="2" charset="-122"/>
              </a:rPr>
              <a:t>公差与配合的标注</a:t>
            </a:r>
          </a:p>
        </p:txBody>
      </p:sp>
      <p:sp>
        <p:nvSpPr>
          <p:cNvPr id="6" name="文本框 5">
            <a:extLst>
              <a:ext uri="{FF2B5EF4-FFF2-40B4-BE49-F238E27FC236}">
                <a16:creationId xmlns:a16="http://schemas.microsoft.com/office/drawing/2014/main" xmlns="" id="{8E004544-80C1-71C6-E613-A0C69B7F3616}"/>
              </a:ext>
            </a:extLst>
          </p:cNvPr>
          <p:cNvSpPr txBox="1"/>
          <p:nvPr/>
        </p:nvSpPr>
        <p:spPr>
          <a:xfrm>
            <a:off x="467544" y="607831"/>
            <a:ext cx="7961804" cy="1569660"/>
          </a:xfrm>
          <a:prstGeom prst="rect">
            <a:avLst/>
          </a:prstGeom>
          <a:noFill/>
        </p:spPr>
        <p:txBody>
          <a:bodyPr wrap="square">
            <a:spAutoFit/>
          </a:bodyPr>
          <a:lstStyle/>
          <a:p>
            <a:r>
              <a:rPr lang="en-US" altLang="zh-CN" sz="2400" dirty="0">
                <a:solidFill>
                  <a:schemeClr val="accent6"/>
                </a:solidFill>
                <a:latin typeface="隶书" panose="02010509060101010101" pitchFamily="49" charset="-122"/>
                <a:ea typeface="隶书" panose="02010509060101010101" pitchFamily="49" charset="-122"/>
              </a:rPr>
              <a:t>(1)</a:t>
            </a:r>
            <a:r>
              <a:rPr lang="zh-CN" altLang="en-US" sz="2400" dirty="0">
                <a:solidFill>
                  <a:schemeClr val="accent6"/>
                </a:solidFill>
                <a:latin typeface="隶书" panose="02010509060101010101" pitchFamily="49" charset="-122"/>
                <a:ea typeface="隶书" panose="02010509060101010101" pitchFamily="49" charset="-122"/>
              </a:rPr>
              <a:t>国家标准规定</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装配图上标注公差与配合一般用相结合的孔与轴的公差带代号组合表示。即在公称尺寸的右边以分数的形式注出</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分子为孔的公差带代号</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分母为轴的公差带代号。</a:t>
            </a:r>
          </a:p>
        </p:txBody>
      </p:sp>
      <p:pic>
        <p:nvPicPr>
          <p:cNvPr id="7" name="图片 6">
            <a:extLst>
              <a:ext uri="{FF2B5EF4-FFF2-40B4-BE49-F238E27FC236}">
                <a16:creationId xmlns:a16="http://schemas.microsoft.com/office/drawing/2014/main" xmlns="" id="{C5F6AF7D-15DA-CA07-FDA1-F7924D5AFAB5}"/>
              </a:ext>
            </a:extLst>
          </p:cNvPr>
          <p:cNvPicPr>
            <a:picLocks noChangeAspect="1"/>
          </p:cNvPicPr>
          <p:nvPr/>
        </p:nvPicPr>
        <p:blipFill>
          <a:blip r:embed="rId2">
            <a:clrChange>
              <a:clrFrom>
                <a:srgbClr val="FFFFFF"/>
              </a:clrFrom>
              <a:clrTo>
                <a:srgbClr val="FFFFFF">
                  <a:alpha val="0"/>
                </a:srgbClr>
              </a:clrTo>
            </a:clrChange>
          </a:blip>
          <a:srcRect t="14852"/>
          <a:stretch>
            <a:fillRect/>
          </a:stretch>
        </p:blipFill>
        <p:spPr>
          <a:xfrm>
            <a:off x="1060541" y="1908364"/>
            <a:ext cx="6775809" cy="1520636"/>
          </a:xfrm>
          <a:prstGeom prst="rect">
            <a:avLst/>
          </a:prstGeom>
        </p:spPr>
      </p:pic>
      <p:sp>
        <p:nvSpPr>
          <p:cNvPr id="9" name="文本框 8">
            <a:extLst>
              <a:ext uri="{FF2B5EF4-FFF2-40B4-BE49-F238E27FC236}">
                <a16:creationId xmlns:a16="http://schemas.microsoft.com/office/drawing/2014/main" xmlns="" id="{31445242-2C6E-3B36-B51C-5FE3106D7C1B}"/>
              </a:ext>
            </a:extLst>
          </p:cNvPr>
          <p:cNvSpPr txBox="1"/>
          <p:nvPr/>
        </p:nvSpPr>
        <p:spPr>
          <a:xfrm>
            <a:off x="467544" y="3478024"/>
            <a:ext cx="7961804" cy="1569660"/>
          </a:xfrm>
          <a:prstGeom prst="rect">
            <a:avLst/>
          </a:prstGeom>
          <a:noFill/>
        </p:spPr>
        <p:txBody>
          <a:bodyPr wrap="square">
            <a:spAutoFit/>
          </a:bodyPr>
          <a:lstStyle/>
          <a:p>
            <a:r>
              <a:rPr lang="en-US" altLang="zh-CN" sz="2400" dirty="0">
                <a:solidFill>
                  <a:schemeClr val="accent6"/>
                </a:solidFill>
                <a:latin typeface="隶书" panose="02010509060101010101" pitchFamily="49" charset="-122"/>
                <a:ea typeface="隶书" panose="02010509060101010101" pitchFamily="49" charset="-122"/>
              </a:rPr>
              <a:t>(2)</a:t>
            </a:r>
            <a:r>
              <a:rPr lang="zh-CN" altLang="en-US" sz="2400" dirty="0">
                <a:solidFill>
                  <a:schemeClr val="accent6"/>
                </a:solidFill>
                <a:latin typeface="隶书" panose="02010509060101010101" pitchFamily="49" charset="-122"/>
                <a:ea typeface="隶书" panose="02010509060101010101" pitchFamily="49" charset="-122"/>
              </a:rPr>
              <a:t>装配图中标注相配零件的极限偏差时</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 孔的公称尺寸和极限偏差注写在尺寸线的上方</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轴的公称尺寸和极限偏差注写在尺寸线的下方</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也允许按图</a:t>
            </a:r>
            <a:r>
              <a:rPr lang="en-US" altLang="zh-CN" sz="2400" dirty="0">
                <a:solidFill>
                  <a:schemeClr val="accent6"/>
                </a:solidFill>
                <a:latin typeface="隶书" panose="02010509060101010101" pitchFamily="49" charset="-122"/>
                <a:ea typeface="隶书" panose="02010509060101010101" pitchFamily="49" charset="-122"/>
              </a:rPr>
              <a:t>b</a:t>
            </a:r>
            <a:r>
              <a:rPr lang="zh-CN" altLang="en-US" sz="2400" dirty="0">
                <a:solidFill>
                  <a:schemeClr val="accent6"/>
                </a:solidFill>
                <a:latin typeface="隶书" panose="02010509060101010101" pitchFamily="49" charset="-122"/>
                <a:ea typeface="隶书" panose="02010509060101010101" pitchFamily="49" charset="-122"/>
              </a:rPr>
              <a:t>的形式标注；若需要明确指出装配件的代号时</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可按图</a:t>
            </a:r>
            <a:r>
              <a:rPr lang="en-US" altLang="zh-CN" sz="2400" dirty="0">
                <a:solidFill>
                  <a:schemeClr val="accent6"/>
                </a:solidFill>
                <a:latin typeface="隶书" panose="02010509060101010101" pitchFamily="49" charset="-122"/>
                <a:ea typeface="隶书" panose="02010509060101010101" pitchFamily="49" charset="-122"/>
              </a:rPr>
              <a:t>c</a:t>
            </a:r>
            <a:r>
              <a:rPr lang="zh-CN" altLang="en-US" sz="2400" dirty="0">
                <a:solidFill>
                  <a:schemeClr val="accent6"/>
                </a:solidFill>
                <a:latin typeface="隶书" panose="02010509060101010101" pitchFamily="49" charset="-122"/>
                <a:ea typeface="隶书" panose="02010509060101010101" pitchFamily="49" charset="-122"/>
              </a:rPr>
              <a:t>的形式标注。</a:t>
            </a:r>
          </a:p>
        </p:txBody>
      </p:sp>
      <p:pic>
        <p:nvPicPr>
          <p:cNvPr id="10" name="图片 9">
            <a:extLst>
              <a:ext uri="{FF2B5EF4-FFF2-40B4-BE49-F238E27FC236}">
                <a16:creationId xmlns:a16="http://schemas.microsoft.com/office/drawing/2014/main" xmlns="" id="{C283F924-DBD5-2760-F9D9-B21B0E21735D}"/>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547664" y="4962832"/>
            <a:ext cx="5609524" cy="1904762"/>
          </a:xfrm>
          <a:prstGeom prst="rect">
            <a:avLst/>
          </a:prstGeom>
        </p:spPr>
      </p:pic>
    </p:spTree>
    <p:extLst>
      <p:ext uri="{BB962C8B-B14F-4D97-AF65-F5344CB8AC3E}">
        <p14:creationId xmlns:p14="http://schemas.microsoft.com/office/powerpoint/2010/main" val="2387011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01421">
            <a:extLst>
              <a:ext uri="{FF2B5EF4-FFF2-40B4-BE49-F238E27FC236}">
                <a16:creationId xmlns:a16="http://schemas.microsoft.com/office/drawing/2014/main" xmlns="" id="{4153ADD7-644D-1DD9-E5C2-9DA01D78EE5F}"/>
              </a:ext>
            </a:extLst>
          </p:cNvPr>
          <p:cNvSpPr txBox="1"/>
          <p:nvPr/>
        </p:nvSpPr>
        <p:spPr>
          <a:xfrm>
            <a:off x="827584" y="332656"/>
            <a:ext cx="2661306" cy="461665"/>
          </a:xfrm>
          <a:prstGeom prst="rect">
            <a:avLst/>
          </a:prstGeom>
          <a:noFill/>
          <a:ln w="9525">
            <a:noFill/>
          </a:ln>
        </p:spPr>
        <p:txBody>
          <a:bodyPr wrap="none" anchor="t" anchorCtr="0">
            <a:spAutoFit/>
          </a:bodyPr>
          <a:lstStyle/>
          <a:p>
            <a:pPr>
              <a:defRPr/>
            </a:pPr>
            <a:r>
              <a:rPr lang="en-US" altLang="zh-CN" sz="2400" b="1" dirty="0">
                <a:solidFill>
                  <a:srgbClr val="C00000"/>
                </a:solidFill>
                <a:latin typeface="黑体" panose="02010609060101010101" pitchFamily="2" charset="-122"/>
                <a:ea typeface="黑体" panose="02010609060101010101" pitchFamily="2" charset="-122"/>
              </a:rPr>
              <a:t>3.</a:t>
            </a:r>
            <a:r>
              <a:rPr lang="zh-CN" altLang="en-US" sz="2400" b="1" dirty="0">
                <a:solidFill>
                  <a:srgbClr val="C00000"/>
                </a:solidFill>
                <a:latin typeface="黑体" panose="02010609060101010101" pitchFamily="2" charset="-122"/>
                <a:ea typeface="黑体" panose="02010609060101010101" pitchFamily="2" charset="-122"/>
              </a:rPr>
              <a:t>装配图技术要求</a:t>
            </a:r>
          </a:p>
        </p:txBody>
      </p:sp>
      <p:sp>
        <p:nvSpPr>
          <p:cNvPr id="6" name="文本框 5">
            <a:extLst>
              <a:ext uri="{FF2B5EF4-FFF2-40B4-BE49-F238E27FC236}">
                <a16:creationId xmlns:a16="http://schemas.microsoft.com/office/drawing/2014/main" xmlns="" id="{739EF610-4892-5AEB-86DC-304F67C160E2}"/>
              </a:ext>
            </a:extLst>
          </p:cNvPr>
          <p:cNvSpPr txBox="1"/>
          <p:nvPr/>
        </p:nvSpPr>
        <p:spPr>
          <a:xfrm>
            <a:off x="971600" y="982176"/>
            <a:ext cx="7200800" cy="4893647"/>
          </a:xfrm>
          <a:prstGeom prst="rect">
            <a:avLst/>
          </a:prstGeom>
          <a:noFill/>
        </p:spPr>
        <p:txBody>
          <a:bodyPr wrap="square">
            <a:spAutoFit/>
          </a:bodyPr>
          <a:lstStyle/>
          <a:p>
            <a:r>
              <a:rPr lang="zh-CN" altLang="en-US" sz="2400" dirty="0">
                <a:latin typeface="隶书" panose="02010509060101010101" pitchFamily="49" charset="-122"/>
                <a:ea typeface="隶书" panose="02010509060101010101" pitchFamily="49" charset="-122"/>
              </a:rPr>
              <a:t>    装配图中有些信息不便以数字</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代号和符号的形式直接注在视图中</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需要用文字在技术要求中说明。</a:t>
            </a:r>
            <a:endParaRPr lang="en-US" altLang="zh-CN" sz="2400" dirty="0">
              <a:latin typeface="隶书" panose="02010509060101010101" pitchFamily="49" charset="-122"/>
              <a:ea typeface="隶书" panose="02010509060101010101" pitchFamily="49" charset="-122"/>
            </a:endParaRPr>
          </a:p>
          <a:p>
            <a:r>
              <a:rPr lang="en-US" altLang="zh-CN" sz="2400" dirty="0">
                <a:solidFill>
                  <a:srgbClr val="FF0000"/>
                </a:solidFill>
                <a:latin typeface="隶书" panose="02010509060101010101" pitchFamily="49" charset="-122"/>
                <a:ea typeface="隶书" panose="02010509060101010101" pitchFamily="49" charset="-122"/>
              </a:rPr>
              <a:t>(1)</a:t>
            </a:r>
            <a:r>
              <a:rPr lang="zh-CN" altLang="en-US" sz="2400" dirty="0">
                <a:solidFill>
                  <a:srgbClr val="FF0000"/>
                </a:solidFill>
                <a:latin typeface="隶书" panose="02010509060101010101" pitchFamily="49" charset="-122"/>
                <a:ea typeface="隶书" panose="02010509060101010101" pitchFamily="49" charset="-122"/>
              </a:rPr>
              <a:t>装配要求。</a:t>
            </a:r>
            <a:r>
              <a:rPr lang="zh-CN" altLang="en-US" sz="2400" dirty="0">
                <a:latin typeface="隶书" panose="02010509060101010101" pitchFamily="49" charset="-122"/>
                <a:ea typeface="隶书" panose="02010509060101010101" pitchFamily="49" charset="-122"/>
              </a:rPr>
              <a:t>机器装配过程中的注意事项及装配后应达到的指标等</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如装配方法和顺序等。</a:t>
            </a:r>
            <a:endParaRPr lang="en-US" altLang="zh-CN" sz="2400" dirty="0">
              <a:latin typeface="隶书" panose="02010509060101010101" pitchFamily="49" charset="-122"/>
              <a:ea typeface="隶书" panose="02010509060101010101" pitchFamily="49" charset="-122"/>
            </a:endParaRPr>
          </a:p>
          <a:p>
            <a:endParaRPr lang="en-US" altLang="zh-CN" sz="2400" dirty="0">
              <a:latin typeface="隶书" panose="02010509060101010101" pitchFamily="49" charset="-122"/>
              <a:ea typeface="隶书" panose="02010509060101010101" pitchFamily="49" charset="-122"/>
            </a:endParaRPr>
          </a:p>
          <a:p>
            <a:r>
              <a:rPr lang="en-US" altLang="zh-CN" sz="2400" dirty="0">
                <a:solidFill>
                  <a:srgbClr val="FF0000"/>
                </a:solidFill>
                <a:latin typeface="隶书" panose="02010509060101010101" pitchFamily="49" charset="-122"/>
                <a:ea typeface="隶书" panose="02010509060101010101" pitchFamily="49" charset="-122"/>
              </a:rPr>
              <a:t>(2)</a:t>
            </a:r>
            <a:r>
              <a:rPr lang="zh-CN" altLang="en-US" sz="2400" dirty="0">
                <a:solidFill>
                  <a:srgbClr val="FF0000"/>
                </a:solidFill>
                <a:latin typeface="隶书" panose="02010509060101010101" pitchFamily="49" charset="-122"/>
                <a:ea typeface="隶书" panose="02010509060101010101" pitchFamily="49" charset="-122"/>
              </a:rPr>
              <a:t>检验要求。</a:t>
            </a:r>
            <a:r>
              <a:rPr lang="zh-CN" altLang="en-US" sz="2400" dirty="0">
                <a:latin typeface="隶书" panose="02010509060101010101" pitchFamily="49" charset="-122"/>
                <a:ea typeface="隶书" panose="02010509060101010101" pitchFamily="49" charset="-122"/>
              </a:rPr>
              <a:t>装配后对机器或部件进行验收时所要求的检验方法和条件</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如球阀的水压试验等。</a:t>
            </a:r>
            <a:endParaRPr lang="en-US" altLang="zh-CN" sz="2400" dirty="0">
              <a:latin typeface="隶书" panose="02010509060101010101" pitchFamily="49" charset="-122"/>
              <a:ea typeface="隶书" panose="02010509060101010101" pitchFamily="49" charset="-122"/>
            </a:endParaRPr>
          </a:p>
          <a:p>
            <a:endParaRPr lang="en-US" altLang="zh-CN" sz="2400" dirty="0">
              <a:latin typeface="隶书" panose="02010509060101010101" pitchFamily="49" charset="-122"/>
              <a:ea typeface="隶书" panose="02010509060101010101" pitchFamily="49" charset="-122"/>
            </a:endParaRPr>
          </a:p>
          <a:p>
            <a:r>
              <a:rPr lang="en-US" altLang="zh-CN" sz="2400" dirty="0">
                <a:solidFill>
                  <a:srgbClr val="FF0000"/>
                </a:solidFill>
                <a:latin typeface="隶书" panose="02010509060101010101" pitchFamily="49" charset="-122"/>
                <a:ea typeface="隶书" panose="02010509060101010101" pitchFamily="49" charset="-122"/>
              </a:rPr>
              <a:t>(3)</a:t>
            </a:r>
            <a:r>
              <a:rPr lang="zh-CN" altLang="en-US" sz="2400" dirty="0">
                <a:solidFill>
                  <a:srgbClr val="FF0000"/>
                </a:solidFill>
                <a:latin typeface="隶书" panose="02010509060101010101" pitchFamily="49" charset="-122"/>
                <a:ea typeface="隶书" panose="02010509060101010101" pitchFamily="49" charset="-122"/>
              </a:rPr>
              <a:t>使用要求。</a:t>
            </a:r>
            <a:r>
              <a:rPr lang="zh-CN" altLang="en-US" sz="2400" dirty="0">
                <a:latin typeface="隶书" panose="02010509060101010101" pitchFamily="49" charset="-122"/>
                <a:ea typeface="隶书" panose="02010509060101010101" pitchFamily="49" charset="-122"/>
              </a:rPr>
              <a:t>对机器使用、保养、维修时提出的要求</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如限速要求、限温要求、绝缘要求等。</a:t>
            </a:r>
            <a:endParaRPr lang="en-US" altLang="zh-CN" sz="2400" dirty="0">
              <a:latin typeface="隶书" panose="02010509060101010101" pitchFamily="49" charset="-122"/>
              <a:ea typeface="隶书" panose="02010509060101010101" pitchFamily="49" charset="-122"/>
            </a:endParaRPr>
          </a:p>
          <a:p>
            <a:endParaRPr lang="zh-CN" altLang="en-US" sz="2400" dirty="0">
              <a:latin typeface="隶书" panose="02010509060101010101" pitchFamily="49" charset="-122"/>
              <a:ea typeface="隶书" panose="02010509060101010101" pitchFamily="49" charset="-122"/>
            </a:endParaRPr>
          </a:p>
          <a:p>
            <a:r>
              <a:rPr lang="en-US" altLang="zh-CN" sz="2400" dirty="0">
                <a:solidFill>
                  <a:srgbClr val="FF0000"/>
                </a:solidFill>
                <a:latin typeface="隶书" panose="02010509060101010101" pitchFamily="49" charset="-122"/>
                <a:ea typeface="隶书" panose="02010509060101010101" pitchFamily="49" charset="-122"/>
              </a:rPr>
              <a:t>(4)</a:t>
            </a:r>
            <a:r>
              <a:rPr lang="zh-CN" altLang="en-US" sz="2400" dirty="0">
                <a:solidFill>
                  <a:srgbClr val="FF0000"/>
                </a:solidFill>
                <a:latin typeface="隶书" panose="02010509060101010101" pitchFamily="49" charset="-122"/>
                <a:ea typeface="隶书" panose="02010509060101010101" pitchFamily="49" charset="-122"/>
              </a:rPr>
              <a:t>其他要求。</a:t>
            </a:r>
            <a:r>
              <a:rPr lang="zh-CN" altLang="en-US" sz="2400" dirty="0">
                <a:latin typeface="隶书" panose="02010509060101010101" pitchFamily="49" charset="-122"/>
                <a:ea typeface="隶书" panose="02010509060101010101" pitchFamily="49" charset="-122"/>
              </a:rPr>
              <a:t>机器或部件的涂饰、包装、运输等方面的要求等。</a:t>
            </a:r>
          </a:p>
        </p:txBody>
      </p:sp>
    </p:spTree>
    <p:extLst>
      <p:ext uri="{BB962C8B-B14F-4D97-AF65-F5344CB8AC3E}">
        <p14:creationId xmlns:p14="http://schemas.microsoft.com/office/powerpoint/2010/main" val="98245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1310860E-16D1-2C3D-0D71-4021330C363F}"/>
              </a:ext>
            </a:extLst>
          </p:cNvPr>
          <p:cNvSpPr txBox="1"/>
          <p:nvPr/>
        </p:nvSpPr>
        <p:spPr>
          <a:xfrm>
            <a:off x="1043608" y="1988840"/>
            <a:ext cx="7448698" cy="1569660"/>
          </a:xfrm>
          <a:prstGeom prst="rect">
            <a:avLst/>
          </a:prstGeom>
          <a:noFill/>
          <a:ln w="9525">
            <a:noFill/>
          </a:ln>
        </p:spPr>
        <p:txBody>
          <a:bodyPr wrap="square" anchor="t" anchorCtr="0">
            <a:spAutoFit/>
          </a:bodyPr>
          <a:lstStyle/>
          <a:p>
            <a:r>
              <a:rPr lang="en-US" altLang="zh-CN" sz="3200" b="1" dirty="0">
                <a:latin typeface="隶书" panose="02010509060101010101" pitchFamily="49" charset="-122"/>
                <a:ea typeface="隶书" panose="02010509060101010101" pitchFamily="49" charset="-122"/>
              </a:rPr>
              <a:t>    </a:t>
            </a:r>
            <a:r>
              <a:rPr lang="zh-CN" altLang="en-US" sz="3200" dirty="0">
                <a:latin typeface="隶书" panose="02010509060101010101" pitchFamily="49" charset="-122"/>
                <a:ea typeface="隶书" panose="02010509060101010101" pitchFamily="49" charset="-122"/>
              </a:rPr>
              <a:t>为保证机器或部件的工作性能，并方便零件的装拆，在设计和绘制装配图时，应考虑到装配结构的合理性。</a:t>
            </a:r>
          </a:p>
        </p:txBody>
      </p:sp>
      <p:sp>
        <p:nvSpPr>
          <p:cNvPr id="11" name="文本框 388104">
            <a:extLst>
              <a:ext uri="{FF2B5EF4-FFF2-40B4-BE49-F238E27FC236}">
                <a16:creationId xmlns:a16="http://schemas.microsoft.com/office/drawing/2014/main" xmlns="" id="{8742C07A-633B-533C-BE74-700340D401E7}"/>
              </a:ext>
            </a:extLst>
          </p:cNvPr>
          <p:cNvSpPr txBox="1"/>
          <p:nvPr/>
        </p:nvSpPr>
        <p:spPr>
          <a:xfrm>
            <a:off x="7985125" y="120650"/>
            <a:ext cx="184150" cy="519113"/>
          </a:xfrm>
          <a:prstGeom prst="rect">
            <a:avLst/>
          </a:prstGeom>
          <a:noFill/>
          <a:ln w="9525">
            <a:noFill/>
          </a:ln>
        </p:spPr>
        <p:txBody>
          <a:bodyPr wrap="none" anchor="t" anchorCtr="0">
            <a:spAutoFit/>
          </a:bodyPr>
          <a:lstStyle/>
          <a:p>
            <a:endParaRPr lang="zh-CN" altLang="zh-CN" sz="2800" b="1" dirty="0">
              <a:solidFill>
                <a:schemeClr val="bg1"/>
              </a:solidFill>
              <a:latin typeface="Times New Roman" panose="02020603050405020304" pitchFamily="18" charset="0"/>
              <a:ea typeface="宋体" panose="02010600030101010101" pitchFamily="2" charset="-122"/>
            </a:endParaRPr>
          </a:p>
        </p:txBody>
      </p:sp>
      <p:sp>
        <p:nvSpPr>
          <p:cNvPr id="111" name="矩形 388206">
            <a:extLst>
              <a:ext uri="{FF2B5EF4-FFF2-40B4-BE49-F238E27FC236}">
                <a16:creationId xmlns:a16="http://schemas.microsoft.com/office/drawing/2014/main" xmlns="" id="{18DF3A91-8A54-5B00-5573-DE451342F1AC}"/>
              </a:ext>
            </a:extLst>
          </p:cNvPr>
          <p:cNvSpPr/>
          <p:nvPr/>
        </p:nvSpPr>
        <p:spPr>
          <a:xfrm>
            <a:off x="2772568" y="639763"/>
            <a:ext cx="3598863" cy="523220"/>
          </a:xfrm>
          <a:prstGeom prst="rect">
            <a:avLst/>
          </a:prstGeom>
          <a:gradFill rotWithShape="0">
            <a:gsLst>
              <a:gs pos="0">
                <a:srgbClr val="FF9933"/>
              </a:gs>
              <a:gs pos="50000">
                <a:schemeClr val="bg1"/>
              </a:gs>
              <a:gs pos="100000">
                <a:srgbClr val="FF9933"/>
              </a:gs>
            </a:gsLst>
            <a:lin ang="2700000" scaled="1"/>
            <a:tileRect/>
          </a:gradFill>
          <a:ln w="9525">
            <a:noFill/>
          </a:ln>
          <a:effectLst>
            <a:outerShdw sy="50000" kx="2453608" rotWithShape="0">
              <a:schemeClr val="bg2"/>
            </a:outerShdw>
          </a:effectLst>
        </p:spPr>
        <p:txBody>
          <a:bodyPr anchor="t" anchorCtr="0">
            <a:spAutoFit/>
          </a:bodyPr>
          <a:lstStyle/>
          <a:p>
            <a:r>
              <a:rPr lang="en-US" altLang="zh-CN" sz="2800" b="1" dirty="0">
                <a:solidFill>
                  <a:srgbClr val="990099"/>
                </a:solidFill>
                <a:latin typeface="黑体" panose="02010609060101010101" pitchFamily="2" charset="-122"/>
                <a:ea typeface="黑体" panose="02010609060101010101" pitchFamily="2" charset="-122"/>
              </a:rPr>
              <a:t>9.5  </a:t>
            </a:r>
            <a:r>
              <a:rPr lang="zh-CN" altLang="en-US" sz="2800" b="1" dirty="0">
                <a:solidFill>
                  <a:srgbClr val="990099"/>
                </a:solidFill>
                <a:latin typeface="黑体" panose="02010609060101010101" pitchFamily="2" charset="-122"/>
                <a:ea typeface="黑体" panose="02010609060101010101" pitchFamily="2" charset="-122"/>
              </a:rPr>
              <a:t>装配工艺结构</a:t>
            </a:r>
          </a:p>
        </p:txBody>
      </p:sp>
    </p:spTree>
    <p:extLst>
      <p:ext uri="{BB962C8B-B14F-4D97-AF65-F5344CB8AC3E}">
        <p14:creationId xmlns:p14="http://schemas.microsoft.com/office/powerpoint/2010/main" val="3510379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4"/>
                                        </p:tgtEl>
                                        <p:attrNameLst>
                                          <p:attrName>style.visibility</p:attrName>
                                        </p:attrNameLst>
                                      </p:cBhvr>
                                      <p:to>
                                        <p:strVal val="visible"/>
                                      </p:to>
                                    </p:set>
                                    <p:animEffect transition="in" filter="wipe(up)">
                                      <p:cBhvr>
                                        <p:cTn id="7" dur="75"/>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B62B98DC-3A17-BA4B-78DA-717A3A3CBA78}"/>
              </a:ext>
            </a:extLst>
          </p:cNvPr>
          <p:cNvPicPr>
            <a:picLocks noChangeAspect="1"/>
          </p:cNvPicPr>
          <p:nvPr/>
        </p:nvPicPr>
        <p:blipFill>
          <a:blip r:embed="rId2"/>
          <a:srcRect t="5901" b="9979"/>
          <a:stretch>
            <a:fillRect/>
          </a:stretch>
        </p:blipFill>
        <p:spPr>
          <a:xfrm>
            <a:off x="1587" y="673804"/>
            <a:ext cx="9142413" cy="5767536"/>
          </a:xfrm>
          <a:prstGeom prst="rect">
            <a:avLst/>
          </a:prstGeom>
          <a:noFill/>
          <a:ln w="9525">
            <a:noFill/>
          </a:ln>
        </p:spPr>
      </p:pic>
      <p:sp>
        <p:nvSpPr>
          <p:cNvPr id="5" name="文本占位符 105474">
            <a:extLst>
              <a:ext uri="{FF2B5EF4-FFF2-40B4-BE49-F238E27FC236}">
                <a16:creationId xmlns:a16="http://schemas.microsoft.com/office/drawing/2014/main" xmlns="" id="{1A8945C3-B321-B285-1A71-E107F55EE905}"/>
              </a:ext>
            </a:extLst>
          </p:cNvPr>
          <p:cNvSpPr txBox="1">
            <a:spLocks/>
          </p:cNvSpPr>
          <p:nvPr/>
        </p:nvSpPr>
        <p:spPr>
          <a:xfrm>
            <a:off x="329406" y="125750"/>
            <a:ext cx="2971800" cy="685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1.</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接触面的画法</a:t>
            </a:r>
          </a:p>
        </p:txBody>
      </p:sp>
      <p:sp>
        <p:nvSpPr>
          <p:cNvPr id="6" name="任意多边形 105475">
            <a:extLst>
              <a:ext uri="{FF2B5EF4-FFF2-40B4-BE49-F238E27FC236}">
                <a16:creationId xmlns:a16="http://schemas.microsoft.com/office/drawing/2014/main" xmlns="" id="{E93035C8-C4DF-1ADD-90FB-A8E8EC951E12}"/>
              </a:ext>
            </a:extLst>
          </p:cNvPr>
          <p:cNvSpPr/>
          <p:nvPr/>
        </p:nvSpPr>
        <p:spPr>
          <a:xfrm>
            <a:off x="1019175" y="4783989"/>
            <a:ext cx="908050" cy="3175"/>
          </a:xfrm>
          <a:custGeom>
            <a:avLst/>
            <a:gdLst/>
            <a:ahLst/>
            <a:cxnLst/>
            <a:rect l="0" t="0" r="0" b="0"/>
            <a:pathLst>
              <a:path w="2741">
                <a:moveTo>
                  <a:pt x="2741" y="0"/>
                </a:moveTo>
                <a:lnTo>
                  <a:pt x="0" y="0"/>
                </a:lnTo>
                <a:lnTo>
                  <a:pt x="1" y="0"/>
                </a:lnTo>
              </a:path>
            </a:pathLst>
          </a:custGeom>
          <a:noFill/>
          <a:ln w="12700">
            <a:noFill/>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7" name="组合 6">
            <a:extLst>
              <a:ext uri="{FF2B5EF4-FFF2-40B4-BE49-F238E27FC236}">
                <a16:creationId xmlns:a16="http://schemas.microsoft.com/office/drawing/2014/main" xmlns="" id="{8EED5985-6785-95E6-0E4F-E34B2B5A499B}"/>
              </a:ext>
            </a:extLst>
          </p:cNvPr>
          <p:cNvGrpSpPr/>
          <p:nvPr/>
        </p:nvGrpSpPr>
        <p:grpSpPr>
          <a:xfrm>
            <a:off x="1144587" y="758089"/>
            <a:ext cx="2955925" cy="2470150"/>
            <a:chOff x="719" y="302"/>
            <a:chExt cx="1862" cy="1720"/>
          </a:xfrm>
        </p:grpSpPr>
        <p:sp>
          <p:nvSpPr>
            <p:cNvPr id="8" name="矩形 7">
              <a:extLst>
                <a:ext uri="{FF2B5EF4-FFF2-40B4-BE49-F238E27FC236}">
                  <a16:creationId xmlns:a16="http://schemas.microsoft.com/office/drawing/2014/main" xmlns="" id="{E0B7A423-9BEF-4CAA-3B96-142C5816C3B3}"/>
                </a:ext>
              </a:extLst>
            </p:cNvPr>
            <p:cNvSpPr/>
            <p:nvPr/>
          </p:nvSpPr>
          <p:spPr>
            <a:xfrm>
              <a:off x="1562" y="304"/>
              <a:ext cx="360" cy="144"/>
            </a:xfrm>
            <a:prstGeom prst="rect">
              <a:avLst/>
            </a:prstGeom>
            <a:noFill/>
            <a:ln w="12700">
              <a:noFill/>
            </a:ln>
          </p:spPr>
          <p:txBody>
            <a:bodyPr wrap="none" lIns="0" tIns="0" rIns="0" bIns="0">
              <a:spAutoFit/>
            </a:bodyPr>
            <a:lstStyle/>
            <a:p>
              <a:pPr>
                <a:defRPr/>
              </a:pPr>
              <a:r>
                <a:rPr lang="zh-CN" altLang="en-US" sz="1500" dirty="0">
                  <a:solidFill>
                    <a:srgbClr val="006600"/>
                  </a:solidFill>
                  <a:ea typeface="楷体_GB2312" pitchFamily="49" charset="-122"/>
                </a:rPr>
                <a:t>接触面</a:t>
              </a:r>
              <a:endParaRPr lang="zh-CN" altLang="en-US" sz="1800" dirty="0">
                <a:solidFill>
                  <a:srgbClr val="000000"/>
                </a:solidFill>
                <a:ea typeface="楷体_GB2312" pitchFamily="49" charset="-122"/>
              </a:endParaRPr>
            </a:p>
          </p:txBody>
        </p:sp>
        <p:sp>
          <p:nvSpPr>
            <p:cNvPr id="9" name="矩形 8">
              <a:extLst>
                <a:ext uri="{FF2B5EF4-FFF2-40B4-BE49-F238E27FC236}">
                  <a16:creationId xmlns:a16="http://schemas.microsoft.com/office/drawing/2014/main" xmlns="" id="{4677899B-8928-1736-8B3C-E570400F6518}"/>
                </a:ext>
              </a:extLst>
            </p:cNvPr>
            <p:cNvSpPr/>
            <p:nvPr/>
          </p:nvSpPr>
          <p:spPr>
            <a:xfrm>
              <a:off x="1927" y="1833"/>
              <a:ext cx="355" cy="144"/>
            </a:xfrm>
            <a:prstGeom prst="rect">
              <a:avLst/>
            </a:prstGeom>
            <a:noFill/>
            <a:ln w="12700">
              <a:noFill/>
            </a:ln>
          </p:spPr>
          <p:txBody>
            <a:bodyPr wrap="none" lIns="0" tIns="0" rIns="0" bIns="0">
              <a:spAutoFit/>
            </a:bodyPr>
            <a:lstStyle/>
            <a:p>
              <a:pPr>
                <a:defRPr/>
              </a:pPr>
              <a:r>
                <a:rPr lang="en-US" altLang="zh-CN" sz="1500" i="1">
                  <a:solidFill>
                    <a:srgbClr val="006600"/>
                  </a:solidFill>
                  <a:latin typeface="Times New Roman" panose="02020603050405020304" pitchFamily="18" charset="0"/>
                  <a:ea typeface="仿宋_GB2312" pitchFamily="49" charset="-122"/>
                </a:rPr>
                <a:t>a</a:t>
              </a:r>
              <a:r>
                <a:rPr lang="en-US" altLang="zh-CN" sz="1500" i="1">
                  <a:solidFill>
                    <a:srgbClr val="006600"/>
                  </a:solidFill>
                  <a:ea typeface="仿宋_GB2312" pitchFamily="49" charset="-122"/>
                </a:rPr>
                <a:t>1&gt;</a:t>
              </a:r>
              <a:r>
                <a:rPr lang="en-US" altLang="zh-CN" sz="1500" i="1">
                  <a:solidFill>
                    <a:srgbClr val="006600"/>
                  </a:solidFill>
                  <a:latin typeface="Times New Roman" panose="02020603050405020304" pitchFamily="18" charset="0"/>
                  <a:ea typeface="仿宋_GB2312" pitchFamily="49" charset="-122"/>
                </a:rPr>
                <a:t>a</a:t>
              </a:r>
              <a:r>
                <a:rPr lang="en-US" altLang="zh-CN" sz="1500" i="1">
                  <a:solidFill>
                    <a:srgbClr val="006600"/>
                  </a:solidFill>
                  <a:ea typeface="仿宋_GB2312" pitchFamily="49" charset="-122"/>
                </a:rPr>
                <a:t>2</a:t>
              </a:r>
              <a:endParaRPr lang="en-US" altLang="zh-CN" sz="1800">
                <a:solidFill>
                  <a:srgbClr val="000000"/>
                </a:solidFill>
                <a:ea typeface="楷体_GB2312" pitchFamily="49" charset="-122"/>
              </a:endParaRPr>
            </a:p>
          </p:txBody>
        </p:sp>
        <p:sp>
          <p:nvSpPr>
            <p:cNvPr id="10" name="任意多边形 105479">
              <a:extLst>
                <a:ext uri="{FF2B5EF4-FFF2-40B4-BE49-F238E27FC236}">
                  <a16:creationId xmlns:a16="http://schemas.microsoft.com/office/drawing/2014/main" xmlns="" id="{76AFE538-7938-9920-B084-FE6EFA982DDB}"/>
                </a:ext>
              </a:extLst>
            </p:cNvPr>
            <p:cNvSpPr/>
            <p:nvPr/>
          </p:nvSpPr>
          <p:spPr>
            <a:xfrm>
              <a:off x="1449" y="521"/>
              <a:ext cx="286" cy="512"/>
            </a:xfrm>
            <a:custGeom>
              <a:avLst/>
              <a:gdLst/>
              <a:ahLst/>
              <a:cxnLst/>
              <a:rect l="0" t="0" r="0" b="0"/>
              <a:pathLst>
                <a:path w="1372" h="2451">
                  <a:moveTo>
                    <a:pt x="1372" y="2451"/>
                  </a:moveTo>
                  <a:lnTo>
                    <a:pt x="0" y="0"/>
                  </a:lnTo>
                  <a:lnTo>
                    <a:pt x="1" y="0"/>
                  </a:lnTo>
                </a:path>
              </a:pathLst>
            </a:custGeom>
            <a:noFill/>
            <a:ln w="12700" cap="flat" cmpd="sng">
              <a:solidFill>
                <a:srgbClr val="006633"/>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 name="任意多边形 105480">
              <a:extLst>
                <a:ext uri="{FF2B5EF4-FFF2-40B4-BE49-F238E27FC236}">
                  <a16:creationId xmlns:a16="http://schemas.microsoft.com/office/drawing/2014/main" xmlns="" id="{ADF7FB24-58BB-0BEC-EA06-9B65253C1981}"/>
                </a:ext>
              </a:extLst>
            </p:cNvPr>
            <p:cNvSpPr/>
            <p:nvPr/>
          </p:nvSpPr>
          <p:spPr>
            <a:xfrm>
              <a:off x="1449" y="521"/>
              <a:ext cx="590" cy="2"/>
            </a:xfrm>
            <a:custGeom>
              <a:avLst/>
              <a:gdLst/>
              <a:ahLst/>
              <a:cxnLst/>
              <a:rect l="0" t="0" r="0" b="0"/>
              <a:pathLst>
                <a:path w="2828">
                  <a:moveTo>
                    <a:pt x="0" y="0"/>
                  </a:moveTo>
                  <a:lnTo>
                    <a:pt x="2827" y="0"/>
                  </a:lnTo>
                  <a:lnTo>
                    <a:pt x="2828" y="0"/>
                  </a:lnTo>
                </a:path>
              </a:pathLst>
            </a:custGeom>
            <a:noFill/>
            <a:ln w="12700" cap="flat" cmpd="sng">
              <a:solidFill>
                <a:srgbClr val="006633"/>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 name="任意多边形 105481">
              <a:extLst>
                <a:ext uri="{FF2B5EF4-FFF2-40B4-BE49-F238E27FC236}">
                  <a16:creationId xmlns:a16="http://schemas.microsoft.com/office/drawing/2014/main" xmlns="" id="{AEF65372-7951-E224-39EA-77A8BFD02698}"/>
                </a:ext>
              </a:extLst>
            </p:cNvPr>
            <p:cNvSpPr/>
            <p:nvPr/>
          </p:nvSpPr>
          <p:spPr>
            <a:xfrm>
              <a:off x="719" y="521"/>
              <a:ext cx="347" cy="479"/>
            </a:xfrm>
            <a:custGeom>
              <a:avLst/>
              <a:gdLst/>
              <a:ahLst/>
              <a:cxnLst/>
              <a:rect l="0" t="0" r="0" b="0"/>
              <a:pathLst>
                <a:path w="1655" h="2285">
                  <a:moveTo>
                    <a:pt x="1655" y="2285"/>
                  </a:moveTo>
                  <a:lnTo>
                    <a:pt x="0" y="0"/>
                  </a:lnTo>
                  <a:lnTo>
                    <a:pt x="1" y="0"/>
                  </a:lnTo>
                </a:path>
              </a:pathLst>
            </a:custGeom>
            <a:noFill/>
            <a:ln w="12700" cap="flat" cmpd="sng">
              <a:solidFill>
                <a:srgbClr val="006633"/>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 name="任意多边形 105482">
              <a:extLst>
                <a:ext uri="{FF2B5EF4-FFF2-40B4-BE49-F238E27FC236}">
                  <a16:creationId xmlns:a16="http://schemas.microsoft.com/office/drawing/2014/main" xmlns="" id="{E400168B-A2D5-852D-47B2-8350E67AAF86}"/>
                </a:ext>
              </a:extLst>
            </p:cNvPr>
            <p:cNvSpPr/>
            <p:nvPr/>
          </p:nvSpPr>
          <p:spPr>
            <a:xfrm>
              <a:off x="719" y="521"/>
              <a:ext cx="403" cy="2"/>
            </a:xfrm>
            <a:custGeom>
              <a:avLst/>
              <a:gdLst/>
              <a:ahLst/>
              <a:cxnLst/>
              <a:rect l="0" t="0" r="0" b="0"/>
              <a:pathLst>
                <a:path w="1926">
                  <a:moveTo>
                    <a:pt x="0" y="0"/>
                  </a:moveTo>
                  <a:lnTo>
                    <a:pt x="1925" y="0"/>
                  </a:lnTo>
                  <a:lnTo>
                    <a:pt x="1926" y="0"/>
                  </a:lnTo>
                </a:path>
              </a:pathLst>
            </a:custGeom>
            <a:noFill/>
            <a:ln w="12700" cap="flat" cmpd="sng">
              <a:solidFill>
                <a:srgbClr val="006633"/>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4" name="矩形 13">
              <a:extLst>
                <a:ext uri="{FF2B5EF4-FFF2-40B4-BE49-F238E27FC236}">
                  <a16:creationId xmlns:a16="http://schemas.microsoft.com/office/drawing/2014/main" xmlns="" id="{14404CE3-9665-5B52-C775-EEDA7CFDB89D}"/>
                </a:ext>
              </a:extLst>
            </p:cNvPr>
            <p:cNvSpPr/>
            <p:nvPr/>
          </p:nvSpPr>
          <p:spPr>
            <a:xfrm>
              <a:off x="803" y="302"/>
              <a:ext cx="180" cy="144"/>
            </a:xfrm>
            <a:prstGeom prst="rect">
              <a:avLst/>
            </a:prstGeom>
            <a:noFill/>
            <a:ln w="12700">
              <a:noFill/>
            </a:ln>
          </p:spPr>
          <p:txBody>
            <a:bodyPr wrap="none" lIns="0" tIns="0" rIns="0" bIns="0">
              <a:spAutoFit/>
            </a:bodyPr>
            <a:lstStyle/>
            <a:p>
              <a:pPr>
                <a:defRPr/>
              </a:pPr>
              <a:r>
                <a:rPr lang="zh-CN" altLang="en-US" sz="1500">
                  <a:solidFill>
                    <a:srgbClr val="006600"/>
                  </a:solidFill>
                  <a:latin typeface="宋体" panose="02010600030101010101" pitchFamily="2" charset="-122"/>
                  <a:ea typeface="楷体_GB2312" pitchFamily="49" charset="-122"/>
                </a:rPr>
                <a:t>板</a:t>
              </a:r>
              <a:r>
                <a:rPr lang="en-US" altLang="zh-CN" sz="1500">
                  <a:solidFill>
                    <a:srgbClr val="006600"/>
                  </a:solidFill>
                  <a:latin typeface="宋体" panose="02010600030101010101" pitchFamily="2" charset="-122"/>
                  <a:ea typeface="楷体_GB2312" pitchFamily="49" charset="-122"/>
                </a:rPr>
                <a:t>1</a:t>
              </a:r>
              <a:endParaRPr lang="en-US" altLang="zh-CN" sz="1800">
                <a:solidFill>
                  <a:srgbClr val="000000"/>
                </a:solidFill>
                <a:latin typeface="宋体" panose="02010600030101010101" pitchFamily="2" charset="-122"/>
                <a:ea typeface="楷体_GB2312" pitchFamily="49" charset="-122"/>
              </a:endParaRPr>
            </a:p>
          </p:txBody>
        </p:sp>
        <p:sp>
          <p:nvSpPr>
            <p:cNvPr id="15" name="矩形 14">
              <a:extLst>
                <a:ext uri="{FF2B5EF4-FFF2-40B4-BE49-F238E27FC236}">
                  <a16:creationId xmlns:a16="http://schemas.microsoft.com/office/drawing/2014/main" xmlns="" id="{19E59BB1-F9D3-9DD8-31C3-EBEC17CCFD3A}"/>
                </a:ext>
              </a:extLst>
            </p:cNvPr>
            <p:cNvSpPr/>
            <p:nvPr/>
          </p:nvSpPr>
          <p:spPr>
            <a:xfrm>
              <a:off x="2233" y="304"/>
              <a:ext cx="180" cy="144"/>
            </a:xfrm>
            <a:prstGeom prst="rect">
              <a:avLst/>
            </a:prstGeom>
            <a:noFill/>
            <a:ln w="12700">
              <a:noFill/>
            </a:ln>
          </p:spPr>
          <p:txBody>
            <a:bodyPr wrap="none" lIns="0" tIns="0" rIns="0" bIns="0">
              <a:spAutoFit/>
            </a:bodyPr>
            <a:lstStyle/>
            <a:p>
              <a:pPr>
                <a:defRPr/>
              </a:pPr>
              <a:r>
                <a:rPr lang="zh-CN" altLang="en-US" sz="1500" dirty="0">
                  <a:solidFill>
                    <a:srgbClr val="006633"/>
                  </a:solidFill>
                  <a:latin typeface="宋体" panose="02010600030101010101" pitchFamily="2" charset="-122"/>
                  <a:ea typeface="楷体_GB2312" pitchFamily="49" charset="-122"/>
                </a:rPr>
                <a:t>板</a:t>
              </a:r>
              <a:r>
                <a:rPr lang="en-US" altLang="zh-CN" sz="1500" dirty="0">
                  <a:solidFill>
                    <a:srgbClr val="006633"/>
                  </a:solidFill>
                  <a:latin typeface="宋体" panose="02010600030101010101" pitchFamily="2" charset="-122"/>
                  <a:ea typeface="楷体_GB2312" pitchFamily="49" charset="-122"/>
                </a:rPr>
                <a:t>2</a:t>
              </a:r>
              <a:endParaRPr lang="en-US" altLang="zh-CN" sz="1800" dirty="0">
                <a:solidFill>
                  <a:srgbClr val="000000"/>
                </a:solidFill>
                <a:latin typeface="宋体" panose="02010600030101010101" pitchFamily="2" charset="-122"/>
                <a:ea typeface="楷体_GB2312" pitchFamily="49" charset="-122"/>
              </a:endParaRPr>
            </a:p>
          </p:txBody>
        </p:sp>
        <p:sp>
          <p:nvSpPr>
            <p:cNvPr id="16" name="任意多边形 105485">
              <a:extLst>
                <a:ext uri="{FF2B5EF4-FFF2-40B4-BE49-F238E27FC236}">
                  <a16:creationId xmlns:a16="http://schemas.microsoft.com/office/drawing/2014/main" xmlns="" id="{38DCFA54-7974-D9FD-95BE-5A3E0EC8FCFB}"/>
                </a:ext>
              </a:extLst>
            </p:cNvPr>
            <p:cNvSpPr/>
            <p:nvPr/>
          </p:nvSpPr>
          <p:spPr>
            <a:xfrm>
              <a:off x="1927" y="521"/>
              <a:ext cx="270" cy="465"/>
            </a:xfrm>
            <a:custGeom>
              <a:avLst/>
              <a:gdLst/>
              <a:ahLst/>
              <a:cxnLst/>
              <a:rect l="0" t="0" r="0" b="0"/>
              <a:pathLst>
                <a:path w="1293" h="2224">
                  <a:moveTo>
                    <a:pt x="0" y="2224"/>
                  </a:moveTo>
                  <a:lnTo>
                    <a:pt x="1292" y="0"/>
                  </a:lnTo>
                  <a:lnTo>
                    <a:pt x="1293" y="0"/>
                  </a:lnTo>
                </a:path>
              </a:pathLst>
            </a:custGeom>
            <a:noFill/>
            <a:ln w="12700" cap="flat" cmpd="sng">
              <a:solidFill>
                <a:srgbClr val="006633"/>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7" name="任意多边形 105486">
              <a:extLst>
                <a:ext uri="{FF2B5EF4-FFF2-40B4-BE49-F238E27FC236}">
                  <a16:creationId xmlns:a16="http://schemas.microsoft.com/office/drawing/2014/main" xmlns="" id="{E8FF50F8-FB87-E89A-711F-B54000500D71}"/>
                </a:ext>
              </a:extLst>
            </p:cNvPr>
            <p:cNvSpPr/>
            <p:nvPr/>
          </p:nvSpPr>
          <p:spPr>
            <a:xfrm>
              <a:off x="2197" y="521"/>
              <a:ext cx="384" cy="2"/>
            </a:xfrm>
            <a:custGeom>
              <a:avLst/>
              <a:gdLst/>
              <a:ahLst/>
              <a:cxnLst/>
              <a:rect l="0" t="0" r="0" b="0"/>
              <a:pathLst>
                <a:path w="1836">
                  <a:moveTo>
                    <a:pt x="0" y="0"/>
                  </a:moveTo>
                  <a:lnTo>
                    <a:pt x="1835" y="0"/>
                  </a:lnTo>
                  <a:lnTo>
                    <a:pt x="1836" y="0"/>
                  </a:lnTo>
                </a:path>
              </a:pathLst>
            </a:custGeom>
            <a:noFill/>
            <a:ln w="12700" cap="flat" cmpd="sng">
              <a:solidFill>
                <a:srgbClr val="006633"/>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8" name="任意多边形 105487">
              <a:extLst>
                <a:ext uri="{FF2B5EF4-FFF2-40B4-BE49-F238E27FC236}">
                  <a16:creationId xmlns:a16="http://schemas.microsoft.com/office/drawing/2014/main" xmlns="" id="{04626F42-B1F3-3F5A-6EF1-7CE3265049F0}"/>
                </a:ext>
              </a:extLst>
            </p:cNvPr>
            <p:cNvSpPr/>
            <p:nvPr/>
          </p:nvSpPr>
          <p:spPr>
            <a:xfrm>
              <a:off x="1380" y="1582"/>
              <a:ext cx="2" cy="440"/>
            </a:xfrm>
            <a:custGeom>
              <a:avLst/>
              <a:gdLst/>
              <a:ahLst/>
              <a:cxnLst/>
              <a:rect l="0" t="0" r="0" b="0"/>
              <a:pathLst>
                <a:path w="1" h="2105">
                  <a:moveTo>
                    <a:pt x="0" y="0"/>
                  </a:moveTo>
                  <a:lnTo>
                    <a:pt x="0" y="2105"/>
                  </a:lnTo>
                  <a:lnTo>
                    <a:pt x="1" y="2105"/>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9" name="任意多边形 105488">
              <a:extLst>
                <a:ext uri="{FF2B5EF4-FFF2-40B4-BE49-F238E27FC236}">
                  <a16:creationId xmlns:a16="http://schemas.microsoft.com/office/drawing/2014/main" xmlns="" id="{BEAF2610-C2B4-9F1B-5A02-B3E7D49487E6}"/>
                </a:ext>
              </a:extLst>
            </p:cNvPr>
            <p:cNvSpPr/>
            <p:nvPr/>
          </p:nvSpPr>
          <p:spPr>
            <a:xfrm>
              <a:off x="1735" y="1229"/>
              <a:ext cx="1" cy="793"/>
            </a:xfrm>
            <a:custGeom>
              <a:avLst/>
              <a:gdLst/>
              <a:ahLst/>
              <a:cxnLst/>
              <a:rect l="0" t="0" r="0" b="0"/>
              <a:pathLst>
                <a:path w="1" h="3789">
                  <a:moveTo>
                    <a:pt x="0" y="0"/>
                  </a:moveTo>
                  <a:lnTo>
                    <a:pt x="0" y="3789"/>
                  </a:lnTo>
                  <a:lnTo>
                    <a:pt x="1" y="3789"/>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0" name="任意多边形 105489">
              <a:extLst>
                <a:ext uri="{FF2B5EF4-FFF2-40B4-BE49-F238E27FC236}">
                  <a16:creationId xmlns:a16="http://schemas.microsoft.com/office/drawing/2014/main" xmlns="" id="{F4847415-732C-22B9-F2B3-43FAB219637C}"/>
                </a:ext>
              </a:extLst>
            </p:cNvPr>
            <p:cNvSpPr/>
            <p:nvPr/>
          </p:nvSpPr>
          <p:spPr>
            <a:xfrm>
              <a:off x="1496" y="1964"/>
              <a:ext cx="123" cy="2"/>
            </a:xfrm>
            <a:custGeom>
              <a:avLst/>
              <a:gdLst/>
              <a:ahLst/>
              <a:cxnLst/>
              <a:rect l="0" t="0" r="0" b="0"/>
              <a:pathLst>
                <a:path w="589">
                  <a:moveTo>
                    <a:pt x="0" y="0"/>
                  </a:moveTo>
                  <a:lnTo>
                    <a:pt x="587" y="0"/>
                  </a:lnTo>
                  <a:lnTo>
                    <a:pt x="589"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1" name="任意多边形 105490">
              <a:extLst>
                <a:ext uri="{FF2B5EF4-FFF2-40B4-BE49-F238E27FC236}">
                  <a16:creationId xmlns:a16="http://schemas.microsoft.com/office/drawing/2014/main" xmlns="" id="{BF1F7D65-402E-BA67-C171-00F19F7D8E4E}"/>
                </a:ext>
              </a:extLst>
            </p:cNvPr>
            <p:cNvSpPr/>
            <p:nvPr/>
          </p:nvSpPr>
          <p:spPr>
            <a:xfrm>
              <a:off x="1380" y="1945"/>
              <a:ext cx="116" cy="39"/>
            </a:xfrm>
            <a:custGeom>
              <a:avLst/>
              <a:gdLst/>
              <a:ahLst/>
              <a:cxnLst/>
              <a:rect l="0" t="0" r="0" b="0"/>
              <a:pathLst>
                <a:path w="557" h="186">
                  <a:moveTo>
                    <a:pt x="557" y="0"/>
                  </a:moveTo>
                  <a:lnTo>
                    <a:pt x="557" y="186"/>
                  </a:lnTo>
                  <a:lnTo>
                    <a:pt x="0" y="93"/>
                  </a:lnTo>
                  <a:lnTo>
                    <a:pt x="557" y="0"/>
                  </a:lnTo>
                  <a:close/>
                </a:path>
              </a:pathLst>
            </a:custGeom>
            <a:solidFill>
              <a:srgbClr val="0066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2" name="任意多边形 105491">
              <a:extLst>
                <a:ext uri="{FF2B5EF4-FFF2-40B4-BE49-F238E27FC236}">
                  <a16:creationId xmlns:a16="http://schemas.microsoft.com/office/drawing/2014/main" xmlns="" id="{FFDC839A-5978-1DB8-D42B-B65516A9DFCA}"/>
                </a:ext>
              </a:extLst>
            </p:cNvPr>
            <p:cNvSpPr/>
            <p:nvPr/>
          </p:nvSpPr>
          <p:spPr>
            <a:xfrm>
              <a:off x="1380" y="1945"/>
              <a:ext cx="116" cy="39"/>
            </a:xfrm>
            <a:custGeom>
              <a:avLst/>
              <a:gdLst/>
              <a:ahLst/>
              <a:cxnLst/>
              <a:rect l="0" t="0" r="0" b="0"/>
              <a:pathLst>
                <a:path w="557" h="186">
                  <a:moveTo>
                    <a:pt x="557" y="0"/>
                  </a:moveTo>
                  <a:lnTo>
                    <a:pt x="557" y="186"/>
                  </a:lnTo>
                  <a:lnTo>
                    <a:pt x="0" y="93"/>
                  </a:lnTo>
                  <a:lnTo>
                    <a:pt x="557"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3" name="任意多边形 105492">
              <a:extLst>
                <a:ext uri="{FF2B5EF4-FFF2-40B4-BE49-F238E27FC236}">
                  <a16:creationId xmlns:a16="http://schemas.microsoft.com/office/drawing/2014/main" xmlns="" id="{30C36A99-7470-549E-4AC9-C786D26249B1}"/>
                </a:ext>
              </a:extLst>
            </p:cNvPr>
            <p:cNvSpPr/>
            <p:nvPr/>
          </p:nvSpPr>
          <p:spPr>
            <a:xfrm>
              <a:off x="1619" y="1945"/>
              <a:ext cx="116" cy="39"/>
            </a:xfrm>
            <a:custGeom>
              <a:avLst/>
              <a:gdLst/>
              <a:ahLst/>
              <a:cxnLst/>
              <a:rect l="0" t="0" r="0" b="0"/>
              <a:pathLst>
                <a:path w="558" h="186">
                  <a:moveTo>
                    <a:pt x="0" y="0"/>
                  </a:moveTo>
                  <a:lnTo>
                    <a:pt x="0" y="186"/>
                  </a:lnTo>
                  <a:lnTo>
                    <a:pt x="558" y="93"/>
                  </a:lnTo>
                  <a:lnTo>
                    <a:pt x="0" y="0"/>
                  </a:lnTo>
                  <a:close/>
                </a:path>
              </a:pathLst>
            </a:custGeom>
            <a:solidFill>
              <a:srgbClr val="0066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4" name="矩形 23">
              <a:extLst>
                <a:ext uri="{FF2B5EF4-FFF2-40B4-BE49-F238E27FC236}">
                  <a16:creationId xmlns:a16="http://schemas.microsoft.com/office/drawing/2014/main" xmlns="" id="{A0A8B06D-9EA7-31C8-0DE0-63A26E66EECE}"/>
                </a:ext>
              </a:extLst>
            </p:cNvPr>
            <p:cNvSpPr/>
            <p:nvPr/>
          </p:nvSpPr>
          <p:spPr>
            <a:xfrm>
              <a:off x="1477" y="1796"/>
              <a:ext cx="120" cy="144"/>
            </a:xfrm>
            <a:prstGeom prst="rect">
              <a:avLst/>
            </a:prstGeom>
            <a:noFill/>
            <a:ln w="12700">
              <a:noFill/>
            </a:ln>
          </p:spPr>
          <p:txBody>
            <a:bodyPr wrap="none" lIns="0" tIns="0" rIns="0" bIns="0">
              <a:spAutoFit/>
            </a:bodyPr>
            <a:lstStyle/>
            <a:p>
              <a:pPr>
                <a:defRPr/>
              </a:pPr>
              <a:r>
                <a:rPr lang="en-US" altLang="zh-CN" sz="1500" i="1">
                  <a:solidFill>
                    <a:srgbClr val="006600"/>
                  </a:solidFill>
                  <a:latin typeface="Times New Roman" panose="02020603050405020304" pitchFamily="18" charset="0"/>
                  <a:ea typeface="仿宋_GB2312" pitchFamily="49" charset="-122"/>
                </a:rPr>
                <a:t>a1</a:t>
              </a:r>
            </a:p>
          </p:txBody>
        </p:sp>
        <p:sp>
          <p:nvSpPr>
            <p:cNvPr id="25" name="任意多边形 105494">
              <a:extLst>
                <a:ext uri="{FF2B5EF4-FFF2-40B4-BE49-F238E27FC236}">
                  <a16:creationId xmlns:a16="http://schemas.microsoft.com/office/drawing/2014/main" xmlns="" id="{464BFD4B-DA89-837B-FFB9-0FCB63975311}"/>
                </a:ext>
              </a:extLst>
            </p:cNvPr>
            <p:cNvSpPr/>
            <p:nvPr/>
          </p:nvSpPr>
          <p:spPr>
            <a:xfrm>
              <a:off x="1619" y="1945"/>
              <a:ext cx="116" cy="39"/>
            </a:xfrm>
            <a:custGeom>
              <a:avLst/>
              <a:gdLst/>
              <a:ahLst/>
              <a:cxnLst/>
              <a:rect l="0" t="0" r="0" b="0"/>
              <a:pathLst>
                <a:path w="558" h="186">
                  <a:moveTo>
                    <a:pt x="0" y="0"/>
                  </a:moveTo>
                  <a:lnTo>
                    <a:pt x="0" y="186"/>
                  </a:lnTo>
                  <a:lnTo>
                    <a:pt x="558" y="93"/>
                  </a:lnTo>
                  <a:lnTo>
                    <a:pt x="0"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6" name="任意多边形 105495">
              <a:extLst>
                <a:ext uri="{FF2B5EF4-FFF2-40B4-BE49-F238E27FC236}">
                  <a16:creationId xmlns:a16="http://schemas.microsoft.com/office/drawing/2014/main" xmlns="" id="{4CEBC3AA-A7D1-1DA8-EC7C-85A67E64D4C0}"/>
                </a:ext>
              </a:extLst>
            </p:cNvPr>
            <p:cNvSpPr/>
            <p:nvPr/>
          </p:nvSpPr>
          <p:spPr>
            <a:xfrm>
              <a:off x="1442" y="1582"/>
              <a:ext cx="2" cy="245"/>
            </a:xfrm>
            <a:custGeom>
              <a:avLst/>
              <a:gdLst/>
              <a:ahLst/>
              <a:cxnLst/>
              <a:rect l="0" t="0" r="0" b="0"/>
              <a:pathLst>
                <a:path w="1" h="1169">
                  <a:moveTo>
                    <a:pt x="0" y="0"/>
                  </a:moveTo>
                  <a:lnTo>
                    <a:pt x="0" y="1169"/>
                  </a:lnTo>
                  <a:lnTo>
                    <a:pt x="1" y="1169"/>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7" name="任意多边形 105496">
              <a:extLst>
                <a:ext uri="{FF2B5EF4-FFF2-40B4-BE49-F238E27FC236}">
                  <a16:creationId xmlns:a16="http://schemas.microsoft.com/office/drawing/2014/main" xmlns="" id="{EEAACB59-C913-85A4-EF64-B13C651B71AA}"/>
                </a:ext>
              </a:extLst>
            </p:cNvPr>
            <p:cNvSpPr/>
            <p:nvPr/>
          </p:nvSpPr>
          <p:spPr>
            <a:xfrm>
              <a:off x="1735" y="1582"/>
              <a:ext cx="1" cy="245"/>
            </a:xfrm>
            <a:custGeom>
              <a:avLst/>
              <a:gdLst/>
              <a:ahLst/>
              <a:cxnLst/>
              <a:rect l="0" t="0" r="0" b="0"/>
              <a:pathLst>
                <a:path w="1" h="1169">
                  <a:moveTo>
                    <a:pt x="0" y="0"/>
                  </a:moveTo>
                  <a:lnTo>
                    <a:pt x="0" y="1169"/>
                  </a:lnTo>
                  <a:lnTo>
                    <a:pt x="1" y="1169"/>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8" name="任意多边形 105497">
              <a:extLst>
                <a:ext uri="{FF2B5EF4-FFF2-40B4-BE49-F238E27FC236}">
                  <a16:creationId xmlns:a16="http://schemas.microsoft.com/office/drawing/2014/main" xmlns="" id="{0A72982D-AC93-A396-55AF-9AEE2082BF2B}"/>
                </a:ext>
              </a:extLst>
            </p:cNvPr>
            <p:cNvSpPr/>
            <p:nvPr/>
          </p:nvSpPr>
          <p:spPr>
            <a:xfrm>
              <a:off x="1559" y="1768"/>
              <a:ext cx="60" cy="2"/>
            </a:xfrm>
            <a:custGeom>
              <a:avLst/>
              <a:gdLst/>
              <a:ahLst/>
              <a:cxnLst/>
              <a:rect l="0" t="0" r="0" b="0"/>
              <a:pathLst>
                <a:path w="289">
                  <a:moveTo>
                    <a:pt x="0" y="0"/>
                  </a:moveTo>
                  <a:lnTo>
                    <a:pt x="287" y="0"/>
                  </a:lnTo>
                  <a:lnTo>
                    <a:pt x="289"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9" name="任意多边形 105498">
              <a:extLst>
                <a:ext uri="{FF2B5EF4-FFF2-40B4-BE49-F238E27FC236}">
                  <a16:creationId xmlns:a16="http://schemas.microsoft.com/office/drawing/2014/main" xmlns="" id="{9327225B-D9F0-190B-6230-E2733C061237}"/>
                </a:ext>
              </a:extLst>
            </p:cNvPr>
            <p:cNvSpPr/>
            <p:nvPr/>
          </p:nvSpPr>
          <p:spPr>
            <a:xfrm>
              <a:off x="1442" y="1750"/>
              <a:ext cx="117" cy="38"/>
            </a:xfrm>
            <a:custGeom>
              <a:avLst/>
              <a:gdLst/>
              <a:ahLst/>
              <a:cxnLst/>
              <a:rect l="0" t="0" r="0" b="0"/>
              <a:pathLst>
                <a:path w="557" h="186">
                  <a:moveTo>
                    <a:pt x="557" y="0"/>
                  </a:moveTo>
                  <a:lnTo>
                    <a:pt x="557" y="186"/>
                  </a:lnTo>
                  <a:lnTo>
                    <a:pt x="0" y="93"/>
                  </a:lnTo>
                  <a:lnTo>
                    <a:pt x="557" y="0"/>
                  </a:lnTo>
                  <a:close/>
                </a:path>
              </a:pathLst>
            </a:custGeom>
            <a:solidFill>
              <a:srgbClr val="0066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0" name="任意多边形 105499">
              <a:extLst>
                <a:ext uri="{FF2B5EF4-FFF2-40B4-BE49-F238E27FC236}">
                  <a16:creationId xmlns:a16="http://schemas.microsoft.com/office/drawing/2014/main" xmlns="" id="{670744FD-2D15-5287-6448-5BB29C0010F0}"/>
                </a:ext>
              </a:extLst>
            </p:cNvPr>
            <p:cNvSpPr/>
            <p:nvPr/>
          </p:nvSpPr>
          <p:spPr>
            <a:xfrm>
              <a:off x="1442" y="1750"/>
              <a:ext cx="117" cy="38"/>
            </a:xfrm>
            <a:custGeom>
              <a:avLst/>
              <a:gdLst/>
              <a:ahLst/>
              <a:cxnLst/>
              <a:rect l="0" t="0" r="0" b="0"/>
              <a:pathLst>
                <a:path w="557" h="186">
                  <a:moveTo>
                    <a:pt x="557" y="0"/>
                  </a:moveTo>
                  <a:lnTo>
                    <a:pt x="557" y="186"/>
                  </a:lnTo>
                  <a:lnTo>
                    <a:pt x="0" y="93"/>
                  </a:lnTo>
                  <a:lnTo>
                    <a:pt x="557"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1" name="任意多边形 105500">
              <a:extLst>
                <a:ext uri="{FF2B5EF4-FFF2-40B4-BE49-F238E27FC236}">
                  <a16:creationId xmlns:a16="http://schemas.microsoft.com/office/drawing/2014/main" xmlns="" id="{4C2C589C-6FC4-3FD6-D7D6-C0FDC7E05AC5}"/>
                </a:ext>
              </a:extLst>
            </p:cNvPr>
            <p:cNvSpPr/>
            <p:nvPr/>
          </p:nvSpPr>
          <p:spPr>
            <a:xfrm>
              <a:off x="1619" y="1750"/>
              <a:ext cx="116" cy="38"/>
            </a:xfrm>
            <a:custGeom>
              <a:avLst/>
              <a:gdLst/>
              <a:ahLst/>
              <a:cxnLst/>
              <a:rect l="0" t="0" r="0" b="0"/>
              <a:pathLst>
                <a:path w="558" h="186">
                  <a:moveTo>
                    <a:pt x="0" y="0"/>
                  </a:moveTo>
                  <a:lnTo>
                    <a:pt x="0" y="186"/>
                  </a:lnTo>
                  <a:lnTo>
                    <a:pt x="558" y="93"/>
                  </a:lnTo>
                  <a:lnTo>
                    <a:pt x="0" y="0"/>
                  </a:lnTo>
                  <a:close/>
                </a:path>
              </a:pathLst>
            </a:custGeom>
            <a:solidFill>
              <a:srgbClr val="0066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2" name="矩形 31">
              <a:extLst>
                <a:ext uri="{FF2B5EF4-FFF2-40B4-BE49-F238E27FC236}">
                  <a16:creationId xmlns:a16="http://schemas.microsoft.com/office/drawing/2014/main" xmlns="" id="{69CF1FAC-C25E-C9D7-98E4-7635FE0F034B}"/>
                </a:ext>
              </a:extLst>
            </p:cNvPr>
            <p:cNvSpPr/>
            <p:nvPr/>
          </p:nvSpPr>
          <p:spPr>
            <a:xfrm>
              <a:off x="1541" y="1601"/>
              <a:ext cx="127" cy="144"/>
            </a:xfrm>
            <a:prstGeom prst="rect">
              <a:avLst/>
            </a:prstGeom>
            <a:noFill/>
            <a:ln w="12700">
              <a:noFill/>
            </a:ln>
          </p:spPr>
          <p:txBody>
            <a:bodyPr wrap="none" lIns="0" tIns="0" rIns="0" bIns="0">
              <a:spAutoFit/>
            </a:bodyPr>
            <a:lstStyle/>
            <a:p>
              <a:pPr>
                <a:defRPr/>
              </a:pPr>
              <a:r>
                <a:rPr lang="en-US" altLang="zh-CN" sz="1500" i="1">
                  <a:solidFill>
                    <a:srgbClr val="006600"/>
                  </a:solidFill>
                  <a:latin typeface="Times New Roman" panose="02020603050405020304" pitchFamily="18" charset="0"/>
                  <a:ea typeface="仿宋_GB2312" pitchFamily="49" charset="-122"/>
                </a:rPr>
                <a:t>a</a:t>
              </a:r>
              <a:r>
                <a:rPr lang="en-US" altLang="zh-CN" sz="1200" i="1">
                  <a:solidFill>
                    <a:srgbClr val="009900"/>
                  </a:solidFill>
                  <a:ea typeface="仿宋_GB2312" pitchFamily="49" charset="-122"/>
                </a:rPr>
                <a:t>2</a:t>
              </a:r>
              <a:endParaRPr lang="en-US" altLang="zh-CN" sz="1800">
                <a:solidFill>
                  <a:srgbClr val="009900"/>
                </a:solidFill>
                <a:ea typeface="楷体_GB2312" pitchFamily="49" charset="-122"/>
              </a:endParaRPr>
            </a:p>
          </p:txBody>
        </p:sp>
        <p:sp>
          <p:nvSpPr>
            <p:cNvPr id="33" name="任意多边形 105502">
              <a:extLst>
                <a:ext uri="{FF2B5EF4-FFF2-40B4-BE49-F238E27FC236}">
                  <a16:creationId xmlns:a16="http://schemas.microsoft.com/office/drawing/2014/main" xmlns="" id="{F1248A2B-1538-C29B-1F78-1F2C2BE46117}"/>
                </a:ext>
              </a:extLst>
            </p:cNvPr>
            <p:cNvSpPr/>
            <p:nvPr/>
          </p:nvSpPr>
          <p:spPr>
            <a:xfrm>
              <a:off x="1619" y="1750"/>
              <a:ext cx="116" cy="38"/>
            </a:xfrm>
            <a:custGeom>
              <a:avLst/>
              <a:gdLst/>
              <a:ahLst/>
              <a:cxnLst/>
              <a:rect l="0" t="0" r="0" b="0"/>
              <a:pathLst>
                <a:path w="558" h="186">
                  <a:moveTo>
                    <a:pt x="0" y="0"/>
                  </a:moveTo>
                  <a:lnTo>
                    <a:pt x="0" y="186"/>
                  </a:lnTo>
                  <a:lnTo>
                    <a:pt x="558" y="93"/>
                  </a:lnTo>
                  <a:lnTo>
                    <a:pt x="0"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34" name="文本框 33">
            <a:extLst>
              <a:ext uri="{FF2B5EF4-FFF2-40B4-BE49-F238E27FC236}">
                <a16:creationId xmlns:a16="http://schemas.microsoft.com/office/drawing/2014/main" xmlns="" id="{223A7A70-C414-350C-0AB1-C18F2D9B1D13}"/>
              </a:ext>
            </a:extLst>
          </p:cNvPr>
          <p:cNvSpPr txBox="1"/>
          <p:nvPr/>
        </p:nvSpPr>
        <p:spPr>
          <a:xfrm>
            <a:off x="2212975" y="3142514"/>
            <a:ext cx="1752600" cy="400110"/>
          </a:xfrm>
          <a:prstGeom prst="rect">
            <a:avLst/>
          </a:prstGeom>
          <a:noFill/>
          <a:ln w="9525">
            <a:noFill/>
          </a:ln>
        </p:spPr>
        <p:txBody>
          <a:bodyPr>
            <a:spAutoFit/>
          </a:bodyPr>
          <a:lstStyle/>
          <a:p>
            <a:pPr>
              <a:spcBef>
                <a:spcPct val="50000"/>
              </a:spcBef>
              <a:defRPr/>
            </a:pPr>
            <a:r>
              <a:rPr lang="zh-CN" altLang="en-US" b="1" dirty="0">
                <a:solidFill>
                  <a:srgbClr val="FF3300"/>
                </a:solidFill>
                <a:latin typeface="黑体" panose="02010609060101010101" pitchFamily="49" charset="-122"/>
                <a:ea typeface="黑体" panose="02010609060101010101" pitchFamily="49" charset="-122"/>
              </a:rPr>
              <a:t>正确</a:t>
            </a:r>
          </a:p>
        </p:txBody>
      </p:sp>
      <p:sp>
        <p:nvSpPr>
          <p:cNvPr id="35" name="文本框 34">
            <a:extLst>
              <a:ext uri="{FF2B5EF4-FFF2-40B4-BE49-F238E27FC236}">
                <a16:creationId xmlns:a16="http://schemas.microsoft.com/office/drawing/2014/main" xmlns="" id="{DA7BBB8A-EEEB-EEBE-5F9B-0CC0A413090E}"/>
              </a:ext>
            </a:extLst>
          </p:cNvPr>
          <p:cNvSpPr txBox="1"/>
          <p:nvPr/>
        </p:nvSpPr>
        <p:spPr>
          <a:xfrm>
            <a:off x="6021387" y="3164739"/>
            <a:ext cx="1219200" cy="400110"/>
          </a:xfrm>
          <a:prstGeom prst="rect">
            <a:avLst/>
          </a:prstGeom>
          <a:noFill/>
          <a:ln w="9525">
            <a:noFill/>
          </a:ln>
        </p:spPr>
        <p:txBody>
          <a:bodyPr>
            <a:spAutoFit/>
          </a:bodyPr>
          <a:lstStyle/>
          <a:p>
            <a:pPr>
              <a:spcBef>
                <a:spcPct val="50000"/>
              </a:spcBef>
              <a:defRPr/>
            </a:pPr>
            <a:r>
              <a:rPr lang="zh-CN" altLang="en-US" b="1" dirty="0">
                <a:solidFill>
                  <a:srgbClr val="FF3300"/>
                </a:solidFill>
                <a:latin typeface="黑体" panose="02010609060101010101" pitchFamily="49" charset="-122"/>
                <a:ea typeface="黑体" panose="02010609060101010101" pitchFamily="49" charset="-122"/>
              </a:rPr>
              <a:t>不正确</a:t>
            </a:r>
          </a:p>
        </p:txBody>
      </p:sp>
      <p:grpSp>
        <p:nvGrpSpPr>
          <p:cNvPr id="36" name="组合 35">
            <a:extLst>
              <a:ext uri="{FF2B5EF4-FFF2-40B4-BE49-F238E27FC236}">
                <a16:creationId xmlns:a16="http://schemas.microsoft.com/office/drawing/2014/main" xmlns="" id="{5EBEE28B-4BD5-13F6-45EA-B91BC4198B89}"/>
              </a:ext>
            </a:extLst>
          </p:cNvPr>
          <p:cNvGrpSpPr/>
          <p:nvPr/>
        </p:nvGrpSpPr>
        <p:grpSpPr>
          <a:xfrm>
            <a:off x="306387" y="4425214"/>
            <a:ext cx="3717925" cy="1581150"/>
            <a:chOff x="192" y="2618"/>
            <a:chExt cx="2342" cy="996"/>
          </a:xfrm>
        </p:grpSpPr>
        <p:grpSp>
          <p:nvGrpSpPr>
            <p:cNvPr id="37" name="组合 36">
              <a:extLst>
                <a:ext uri="{FF2B5EF4-FFF2-40B4-BE49-F238E27FC236}">
                  <a16:creationId xmlns:a16="http://schemas.microsoft.com/office/drawing/2014/main" xmlns="" id="{77E4E2BD-967A-76FE-EB27-8979CB2D98DB}"/>
                </a:ext>
              </a:extLst>
            </p:cNvPr>
            <p:cNvGrpSpPr/>
            <p:nvPr/>
          </p:nvGrpSpPr>
          <p:grpSpPr>
            <a:xfrm>
              <a:off x="192" y="2618"/>
              <a:ext cx="2342" cy="996"/>
              <a:chOff x="192" y="2618"/>
              <a:chExt cx="2342" cy="996"/>
            </a:xfrm>
          </p:grpSpPr>
          <p:sp>
            <p:nvSpPr>
              <p:cNvPr id="52" name="矩形 51">
                <a:extLst>
                  <a:ext uri="{FF2B5EF4-FFF2-40B4-BE49-F238E27FC236}">
                    <a16:creationId xmlns:a16="http://schemas.microsoft.com/office/drawing/2014/main" xmlns="" id="{0DF912A0-DB53-31B1-1FFF-ABF7A6731ABE}"/>
                  </a:ext>
                </a:extLst>
              </p:cNvPr>
              <p:cNvSpPr/>
              <p:nvPr/>
            </p:nvSpPr>
            <p:spPr>
              <a:xfrm>
                <a:off x="925" y="3422"/>
                <a:ext cx="360" cy="144"/>
              </a:xfrm>
              <a:prstGeom prst="rect">
                <a:avLst/>
              </a:prstGeom>
              <a:noFill/>
              <a:ln w="12700">
                <a:noFill/>
              </a:ln>
            </p:spPr>
            <p:txBody>
              <a:bodyPr wrap="none" lIns="0" tIns="0" rIns="0" bIns="0">
                <a:spAutoFit/>
              </a:bodyPr>
              <a:lstStyle/>
              <a:p>
                <a:pPr>
                  <a:defRPr/>
                </a:pPr>
                <a:r>
                  <a:rPr lang="zh-CN" altLang="en-US" sz="1500" dirty="0">
                    <a:solidFill>
                      <a:srgbClr val="006600"/>
                    </a:solidFill>
                    <a:latin typeface="宋体" panose="02010600030101010101" pitchFamily="2" charset="-122"/>
                    <a:ea typeface="楷体_GB2312" pitchFamily="49" charset="-122"/>
                  </a:rPr>
                  <a:t>接触面</a:t>
                </a:r>
                <a:endParaRPr lang="zh-CN" altLang="en-US" sz="1800" dirty="0">
                  <a:solidFill>
                    <a:srgbClr val="000000"/>
                  </a:solidFill>
                  <a:latin typeface="宋体" panose="02010600030101010101" pitchFamily="2" charset="-122"/>
                  <a:ea typeface="楷体_GB2312" pitchFamily="49" charset="-122"/>
                </a:endParaRPr>
              </a:p>
            </p:txBody>
          </p:sp>
          <p:sp>
            <p:nvSpPr>
              <p:cNvPr id="53" name="矩形 52">
                <a:extLst>
                  <a:ext uri="{FF2B5EF4-FFF2-40B4-BE49-F238E27FC236}">
                    <a16:creationId xmlns:a16="http://schemas.microsoft.com/office/drawing/2014/main" xmlns="" id="{4B02CAC9-F964-6D7A-9124-63CEB5CB68D8}"/>
                  </a:ext>
                </a:extLst>
              </p:cNvPr>
              <p:cNvSpPr/>
              <p:nvPr/>
            </p:nvSpPr>
            <p:spPr>
              <a:xfrm rot="16200000">
                <a:off x="355" y="2788"/>
                <a:ext cx="113" cy="144"/>
              </a:xfrm>
              <a:prstGeom prst="rect">
                <a:avLst/>
              </a:prstGeom>
              <a:noFill/>
              <a:ln w="12700">
                <a:noFill/>
              </a:ln>
            </p:spPr>
            <p:txBody>
              <a:bodyPr wrap="none" lIns="0" tIns="0" rIns="0" bIns="0">
                <a:spAutoFit/>
              </a:bodyPr>
              <a:lstStyle/>
              <a:p>
                <a:pPr>
                  <a:defRPr/>
                </a:pPr>
                <a:r>
                  <a:rPr lang="en-US" altLang="zh-CN" sz="1500" i="1" dirty="0">
                    <a:solidFill>
                      <a:srgbClr val="006600"/>
                    </a:solidFill>
                    <a:latin typeface="Times New Roman" panose="02020603050405020304" pitchFamily="18" charset="0"/>
                    <a:ea typeface="仿宋_GB2312" pitchFamily="49" charset="-122"/>
                  </a:rPr>
                  <a:t>a</a:t>
                </a:r>
                <a:r>
                  <a:rPr lang="en-US" altLang="zh-CN" sz="1200" i="1" dirty="0">
                    <a:solidFill>
                      <a:srgbClr val="006600"/>
                    </a:solidFill>
                    <a:ea typeface="楷体_GB2312" pitchFamily="49" charset="-122"/>
                  </a:rPr>
                  <a:t>1</a:t>
                </a:r>
                <a:endParaRPr lang="en-US" altLang="zh-CN" sz="1800" i="1" dirty="0">
                  <a:solidFill>
                    <a:srgbClr val="000000"/>
                  </a:solidFill>
                  <a:ea typeface="楷体_GB2312" pitchFamily="49" charset="-122"/>
                </a:endParaRPr>
              </a:p>
            </p:txBody>
          </p:sp>
          <p:sp>
            <p:nvSpPr>
              <p:cNvPr id="54" name="矩形 53">
                <a:extLst>
                  <a:ext uri="{FF2B5EF4-FFF2-40B4-BE49-F238E27FC236}">
                    <a16:creationId xmlns:a16="http://schemas.microsoft.com/office/drawing/2014/main" xmlns="" id="{A30AA2F6-6268-BBA7-2E7D-05B17A3C9CA7}"/>
                  </a:ext>
                </a:extLst>
              </p:cNvPr>
              <p:cNvSpPr/>
              <p:nvPr/>
            </p:nvSpPr>
            <p:spPr>
              <a:xfrm>
                <a:off x="2024" y="3407"/>
                <a:ext cx="480" cy="144"/>
              </a:xfrm>
              <a:prstGeom prst="rect">
                <a:avLst/>
              </a:prstGeom>
              <a:noFill/>
              <a:ln w="12700">
                <a:noFill/>
              </a:ln>
            </p:spPr>
            <p:txBody>
              <a:bodyPr wrap="none" lIns="0" tIns="0" rIns="0" bIns="0">
                <a:spAutoFit/>
              </a:bodyPr>
              <a:lstStyle/>
              <a:p>
                <a:pPr>
                  <a:defRPr/>
                </a:pPr>
                <a:r>
                  <a:rPr lang="zh-CN" altLang="en-US" sz="1500" dirty="0">
                    <a:solidFill>
                      <a:srgbClr val="006600"/>
                    </a:solidFill>
                    <a:latin typeface="宋体" panose="02010600030101010101" pitchFamily="2" charset="-122"/>
                    <a:ea typeface="楷体_GB2312" pitchFamily="49" charset="-122"/>
                  </a:rPr>
                  <a:t>非接触面</a:t>
                </a:r>
                <a:endParaRPr lang="zh-CN" altLang="en-US" sz="1800" dirty="0">
                  <a:solidFill>
                    <a:srgbClr val="000000"/>
                  </a:solidFill>
                  <a:latin typeface="宋体" panose="02010600030101010101" pitchFamily="2" charset="-122"/>
                  <a:ea typeface="楷体_GB2312" pitchFamily="49" charset="-122"/>
                </a:endParaRPr>
              </a:p>
            </p:txBody>
          </p:sp>
          <p:sp>
            <p:nvSpPr>
              <p:cNvPr id="55" name="任意多边形 105510">
                <a:extLst>
                  <a:ext uri="{FF2B5EF4-FFF2-40B4-BE49-F238E27FC236}">
                    <a16:creationId xmlns:a16="http://schemas.microsoft.com/office/drawing/2014/main" xmlns="" id="{57759896-2652-8DFB-409F-BFEB34456242}"/>
                  </a:ext>
                </a:extLst>
              </p:cNvPr>
              <p:cNvSpPr/>
              <p:nvPr/>
            </p:nvSpPr>
            <p:spPr>
              <a:xfrm>
                <a:off x="808" y="2618"/>
                <a:ext cx="306" cy="984"/>
              </a:xfrm>
              <a:custGeom>
                <a:avLst/>
                <a:gdLst/>
                <a:ahLst/>
                <a:cxnLst/>
                <a:rect l="0" t="0" r="0" b="0"/>
                <a:pathLst>
                  <a:path w="1464" h="4701">
                    <a:moveTo>
                      <a:pt x="1464" y="0"/>
                    </a:moveTo>
                    <a:lnTo>
                      <a:pt x="0" y="4701"/>
                    </a:lnTo>
                    <a:lnTo>
                      <a:pt x="1" y="4701"/>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6" name="任意多边形 105511">
                <a:extLst>
                  <a:ext uri="{FF2B5EF4-FFF2-40B4-BE49-F238E27FC236}">
                    <a16:creationId xmlns:a16="http://schemas.microsoft.com/office/drawing/2014/main" xmlns="" id="{2F9FB3E9-0A29-E83F-F34E-1B207A291201}"/>
                  </a:ext>
                </a:extLst>
              </p:cNvPr>
              <p:cNvSpPr/>
              <p:nvPr/>
            </p:nvSpPr>
            <p:spPr>
              <a:xfrm>
                <a:off x="808" y="3602"/>
                <a:ext cx="518" cy="2"/>
              </a:xfrm>
              <a:custGeom>
                <a:avLst/>
                <a:gdLst/>
                <a:ahLst/>
                <a:cxnLst/>
                <a:rect l="0" t="0" r="0" b="0"/>
                <a:pathLst>
                  <a:path w="2478">
                    <a:moveTo>
                      <a:pt x="0" y="0"/>
                    </a:moveTo>
                    <a:lnTo>
                      <a:pt x="2477" y="0"/>
                    </a:lnTo>
                    <a:lnTo>
                      <a:pt x="2478"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7" name="任意多边形 105512">
                <a:extLst>
                  <a:ext uri="{FF2B5EF4-FFF2-40B4-BE49-F238E27FC236}">
                    <a16:creationId xmlns:a16="http://schemas.microsoft.com/office/drawing/2014/main" xmlns="" id="{CD0490F9-8195-A659-AEE0-2F605F738514}"/>
                  </a:ext>
                </a:extLst>
              </p:cNvPr>
              <p:cNvSpPr/>
              <p:nvPr/>
            </p:nvSpPr>
            <p:spPr>
              <a:xfrm>
                <a:off x="1900" y="3147"/>
                <a:ext cx="193" cy="465"/>
              </a:xfrm>
              <a:custGeom>
                <a:avLst/>
                <a:gdLst/>
                <a:ahLst/>
                <a:cxnLst/>
                <a:rect l="0" t="0" r="0" b="0"/>
                <a:pathLst>
                  <a:path w="924" h="2227">
                    <a:moveTo>
                      <a:pt x="924" y="0"/>
                    </a:moveTo>
                    <a:lnTo>
                      <a:pt x="0" y="2227"/>
                    </a:lnTo>
                    <a:lnTo>
                      <a:pt x="1" y="2227"/>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8" name="任意多边形 105513">
                <a:extLst>
                  <a:ext uri="{FF2B5EF4-FFF2-40B4-BE49-F238E27FC236}">
                    <a16:creationId xmlns:a16="http://schemas.microsoft.com/office/drawing/2014/main" xmlns="" id="{91716D20-263D-A965-EC6C-86DBFCF3454C}"/>
                  </a:ext>
                </a:extLst>
              </p:cNvPr>
              <p:cNvSpPr/>
              <p:nvPr/>
            </p:nvSpPr>
            <p:spPr>
              <a:xfrm>
                <a:off x="1900" y="3612"/>
                <a:ext cx="634" cy="2"/>
              </a:xfrm>
              <a:custGeom>
                <a:avLst/>
                <a:gdLst/>
                <a:ahLst/>
                <a:cxnLst/>
                <a:rect l="0" t="0" r="0" b="0"/>
                <a:pathLst>
                  <a:path w="3036">
                    <a:moveTo>
                      <a:pt x="0" y="0"/>
                    </a:moveTo>
                    <a:lnTo>
                      <a:pt x="3035" y="0"/>
                    </a:lnTo>
                    <a:lnTo>
                      <a:pt x="3036"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9" name="矩形 58">
                <a:extLst>
                  <a:ext uri="{FF2B5EF4-FFF2-40B4-BE49-F238E27FC236}">
                    <a16:creationId xmlns:a16="http://schemas.microsoft.com/office/drawing/2014/main" xmlns="" id="{A0B5DE08-E0A8-11B4-7FF3-2B4D37F8EF79}"/>
                  </a:ext>
                </a:extLst>
              </p:cNvPr>
              <p:cNvSpPr/>
              <p:nvPr/>
            </p:nvSpPr>
            <p:spPr>
              <a:xfrm>
                <a:off x="192" y="3216"/>
                <a:ext cx="528" cy="144"/>
              </a:xfrm>
              <a:prstGeom prst="rect">
                <a:avLst/>
              </a:prstGeom>
              <a:noFill/>
              <a:ln w="12700">
                <a:noFill/>
              </a:ln>
            </p:spPr>
            <p:txBody>
              <a:bodyPr lIns="0" tIns="0" rIns="0" bIns="0">
                <a:spAutoFit/>
              </a:bodyPr>
              <a:lstStyle/>
              <a:p>
                <a:pPr>
                  <a:defRPr/>
                </a:pPr>
                <a:r>
                  <a:rPr lang="en-US" altLang="zh-CN" sz="1500" i="1">
                    <a:solidFill>
                      <a:srgbClr val="006600"/>
                    </a:solidFill>
                    <a:latin typeface="Times New Roman" panose="02020603050405020304" pitchFamily="18" charset="0"/>
                    <a:ea typeface="仿宋_GB2312" pitchFamily="49" charset="-122"/>
                  </a:rPr>
                  <a:t>a</a:t>
                </a:r>
                <a:r>
                  <a:rPr lang="en-US" altLang="zh-CN" sz="1500" i="1">
                    <a:solidFill>
                      <a:srgbClr val="006600"/>
                    </a:solidFill>
                    <a:ea typeface="楷体_GB2312" pitchFamily="49" charset="-122"/>
                  </a:rPr>
                  <a:t>1&gt;</a:t>
                </a:r>
                <a:r>
                  <a:rPr lang="en-US" altLang="zh-CN" sz="1500" i="1">
                    <a:solidFill>
                      <a:srgbClr val="006600"/>
                    </a:solidFill>
                    <a:latin typeface="Times New Roman" panose="02020603050405020304" pitchFamily="18" charset="0"/>
                    <a:ea typeface="仿宋_GB2312" pitchFamily="49" charset="-122"/>
                  </a:rPr>
                  <a:t>a</a:t>
                </a:r>
                <a:r>
                  <a:rPr lang="en-US" altLang="zh-CN" sz="1500" i="1">
                    <a:solidFill>
                      <a:srgbClr val="006600"/>
                    </a:solidFill>
                    <a:ea typeface="楷体_GB2312" pitchFamily="49" charset="-122"/>
                  </a:rPr>
                  <a:t>2</a:t>
                </a:r>
                <a:endParaRPr lang="en-US" altLang="zh-CN" sz="1800" i="1">
                  <a:solidFill>
                    <a:srgbClr val="000000"/>
                  </a:solidFill>
                  <a:ea typeface="楷体_GB2312" pitchFamily="49" charset="-122"/>
                </a:endParaRPr>
              </a:p>
            </p:txBody>
          </p:sp>
          <p:sp>
            <p:nvSpPr>
              <p:cNvPr id="60" name="矩形 59">
                <a:extLst>
                  <a:ext uri="{FF2B5EF4-FFF2-40B4-BE49-F238E27FC236}">
                    <a16:creationId xmlns:a16="http://schemas.microsoft.com/office/drawing/2014/main" xmlns="" id="{62613832-A839-FA04-9658-31DAB1A4F658}"/>
                  </a:ext>
                </a:extLst>
              </p:cNvPr>
              <p:cNvSpPr/>
              <p:nvPr/>
            </p:nvSpPr>
            <p:spPr>
              <a:xfrm rot="16200000">
                <a:off x="548" y="2758"/>
                <a:ext cx="127" cy="144"/>
              </a:xfrm>
              <a:prstGeom prst="rect">
                <a:avLst/>
              </a:prstGeom>
              <a:noFill/>
              <a:ln w="12700">
                <a:noFill/>
              </a:ln>
            </p:spPr>
            <p:txBody>
              <a:bodyPr wrap="none" lIns="0" tIns="0" rIns="0" bIns="0">
                <a:spAutoFit/>
              </a:bodyPr>
              <a:lstStyle/>
              <a:p>
                <a:pPr>
                  <a:defRPr/>
                </a:pPr>
                <a:r>
                  <a:rPr lang="en-US" altLang="zh-CN" sz="1500" i="1" dirty="0">
                    <a:solidFill>
                      <a:srgbClr val="006600"/>
                    </a:solidFill>
                    <a:latin typeface="Times New Roman" panose="02020603050405020304" pitchFamily="18" charset="0"/>
                    <a:ea typeface="仿宋_GB2312" pitchFamily="49" charset="-122"/>
                  </a:rPr>
                  <a:t>a</a:t>
                </a:r>
                <a:r>
                  <a:rPr lang="en-US" altLang="zh-CN" sz="1200" i="1" dirty="0">
                    <a:solidFill>
                      <a:srgbClr val="000000"/>
                    </a:solidFill>
                    <a:ea typeface="楷体_GB2312" pitchFamily="49" charset="-122"/>
                  </a:rPr>
                  <a:t>2</a:t>
                </a:r>
                <a:endParaRPr lang="en-US" altLang="zh-CN" sz="1800" i="1" dirty="0">
                  <a:solidFill>
                    <a:srgbClr val="000000"/>
                  </a:solidFill>
                  <a:ea typeface="楷体_GB2312" pitchFamily="49" charset="-122"/>
                </a:endParaRPr>
              </a:p>
            </p:txBody>
          </p:sp>
        </p:grpSp>
        <p:grpSp>
          <p:nvGrpSpPr>
            <p:cNvPr id="38" name="组合 37">
              <a:extLst>
                <a:ext uri="{FF2B5EF4-FFF2-40B4-BE49-F238E27FC236}">
                  <a16:creationId xmlns:a16="http://schemas.microsoft.com/office/drawing/2014/main" xmlns="" id="{ACA67A64-A601-C16F-CF6B-9F1C6F4FE47E}"/>
                </a:ext>
              </a:extLst>
            </p:cNvPr>
            <p:cNvGrpSpPr/>
            <p:nvPr/>
          </p:nvGrpSpPr>
          <p:grpSpPr>
            <a:xfrm>
              <a:off x="455" y="2618"/>
              <a:ext cx="771" cy="531"/>
              <a:chOff x="455" y="2618"/>
              <a:chExt cx="771" cy="531"/>
            </a:xfrm>
          </p:grpSpPr>
          <p:sp>
            <p:nvSpPr>
              <p:cNvPr id="39" name="任意多边形 105517">
                <a:extLst>
                  <a:ext uri="{FF2B5EF4-FFF2-40B4-BE49-F238E27FC236}">
                    <a16:creationId xmlns:a16="http://schemas.microsoft.com/office/drawing/2014/main" xmlns="" id="{09347C97-11F6-BC82-C52A-A70DD1A7A97D}"/>
                  </a:ext>
                </a:extLst>
              </p:cNvPr>
              <p:cNvSpPr/>
              <p:nvPr/>
            </p:nvSpPr>
            <p:spPr>
              <a:xfrm>
                <a:off x="455" y="2618"/>
                <a:ext cx="445" cy="2"/>
              </a:xfrm>
              <a:custGeom>
                <a:avLst/>
                <a:gdLst/>
                <a:ahLst/>
                <a:cxnLst/>
                <a:rect l="0" t="0" r="0" b="0"/>
                <a:pathLst>
                  <a:path w="2127">
                    <a:moveTo>
                      <a:pt x="2127" y="0"/>
                    </a:moveTo>
                    <a:lnTo>
                      <a:pt x="0" y="0"/>
                    </a:lnTo>
                    <a:lnTo>
                      <a:pt x="1"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0" name="任意多边形 105518">
                <a:extLst>
                  <a:ext uri="{FF2B5EF4-FFF2-40B4-BE49-F238E27FC236}">
                    <a16:creationId xmlns:a16="http://schemas.microsoft.com/office/drawing/2014/main" xmlns="" id="{4BFAC992-5C7C-8822-190F-EFD8642D3828}"/>
                  </a:ext>
                </a:extLst>
              </p:cNvPr>
              <p:cNvSpPr/>
              <p:nvPr/>
            </p:nvSpPr>
            <p:spPr>
              <a:xfrm>
                <a:off x="455" y="3147"/>
                <a:ext cx="771" cy="2"/>
              </a:xfrm>
              <a:custGeom>
                <a:avLst/>
                <a:gdLst/>
                <a:ahLst/>
                <a:cxnLst/>
                <a:rect l="0" t="0" r="0" b="0"/>
                <a:pathLst>
                  <a:path w="3688">
                    <a:moveTo>
                      <a:pt x="3688" y="0"/>
                    </a:moveTo>
                    <a:lnTo>
                      <a:pt x="0" y="0"/>
                    </a:lnTo>
                    <a:lnTo>
                      <a:pt x="1"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1" name="任意多边形 105519">
                <a:extLst>
                  <a:ext uri="{FF2B5EF4-FFF2-40B4-BE49-F238E27FC236}">
                    <a16:creationId xmlns:a16="http://schemas.microsoft.com/office/drawing/2014/main" xmlns="" id="{47AD1126-B8CB-0C71-F72C-CE14C978D61C}"/>
                  </a:ext>
                </a:extLst>
              </p:cNvPr>
              <p:cNvSpPr/>
              <p:nvPr/>
            </p:nvSpPr>
            <p:spPr>
              <a:xfrm>
                <a:off x="513" y="2735"/>
                <a:ext cx="2" cy="295"/>
              </a:xfrm>
              <a:custGeom>
                <a:avLst/>
                <a:gdLst/>
                <a:ahLst/>
                <a:cxnLst/>
                <a:rect l="0" t="0" r="0" b="0"/>
                <a:pathLst>
                  <a:path w="1" h="1407">
                    <a:moveTo>
                      <a:pt x="0" y="0"/>
                    </a:moveTo>
                    <a:lnTo>
                      <a:pt x="0" y="1407"/>
                    </a:lnTo>
                    <a:lnTo>
                      <a:pt x="1" y="1407"/>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2" name="任意多边形 105520">
                <a:extLst>
                  <a:ext uri="{FF2B5EF4-FFF2-40B4-BE49-F238E27FC236}">
                    <a16:creationId xmlns:a16="http://schemas.microsoft.com/office/drawing/2014/main" xmlns="" id="{9A98A6D1-CE32-D9F9-3A83-D8BC332A261F}"/>
                  </a:ext>
                </a:extLst>
              </p:cNvPr>
              <p:cNvSpPr/>
              <p:nvPr/>
            </p:nvSpPr>
            <p:spPr>
              <a:xfrm>
                <a:off x="495" y="2618"/>
                <a:ext cx="38" cy="117"/>
              </a:xfrm>
              <a:custGeom>
                <a:avLst/>
                <a:gdLst/>
                <a:ahLst/>
                <a:cxnLst/>
                <a:rect l="0" t="0" r="0" b="0"/>
                <a:pathLst>
                  <a:path w="186" h="558">
                    <a:moveTo>
                      <a:pt x="0" y="558"/>
                    </a:moveTo>
                    <a:lnTo>
                      <a:pt x="186" y="558"/>
                    </a:lnTo>
                    <a:lnTo>
                      <a:pt x="93" y="0"/>
                    </a:lnTo>
                    <a:lnTo>
                      <a:pt x="0" y="558"/>
                    </a:lnTo>
                    <a:close/>
                  </a:path>
                </a:pathLst>
              </a:custGeom>
              <a:solidFill>
                <a:srgbClr val="0066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3" name="任意多边形 105521">
                <a:extLst>
                  <a:ext uri="{FF2B5EF4-FFF2-40B4-BE49-F238E27FC236}">
                    <a16:creationId xmlns:a16="http://schemas.microsoft.com/office/drawing/2014/main" xmlns="" id="{4435311C-173B-A33C-E9A2-8BE3F7D052E2}"/>
                  </a:ext>
                </a:extLst>
              </p:cNvPr>
              <p:cNvSpPr/>
              <p:nvPr/>
            </p:nvSpPr>
            <p:spPr>
              <a:xfrm>
                <a:off x="495" y="2618"/>
                <a:ext cx="38" cy="117"/>
              </a:xfrm>
              <a:custGeom>
                <a:avLst/>
                <a:gdLst/>
                <a:ahLst/>
                <a:cxnLst/>
                <a:rect l="0" t="0" r="0" b="0"/>
                <a:pathLst>
                  <a:path w="186" h="558">
                    <a:moveTo>
                      <a:pt x="0" y="558"/>
                    </a:moveTo>
                    <a:lnTo>
                      <a:pt x="186" y="558"/>
                    </a:lnTo>
                    <a:lnTo>
                      <a:pt x="93" y="0"/>
                    </a:lnTo>
                    <a:lnTo>
                      <a:pt x="0" y="558"/>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4" name="任意多边形 105522">
                <a:extLst>
                  <a:ext uri="{FF2B5EF4-FFF2-40B4-BE49-F238E27FC236}">
                    <a16:creationId xmlns:a16="http://schemas.microsoft.com/office/drawing/2014/main" xmlns="" id="{159D83F4-315D-E757-093B-E45CC9C43F42}"/>
                  </a:ext>
                </a:extLst>
              </p:cNvPr>
              <p:cNvSpPr/>
              <p:nvPr/>
            </p:nvSpPr>
            <p:spPr>
              <a:xfrm>
                <a:off x="495" y="3030"/>
                <a:ext cx="38" cy="117"/>
              </a:xfrm>
              <a:custGeom>
                <a:avLst/>
                <a:gdLst/>
                <a:ahLst/>
                <a:cxnLst/>
                <a:rect l="0" t="0" r="0" b="0"/>
                <a:pathLst>
                  <a:path w="186" h="557">
                    <a:moveTo>
                      <a:pt x="0" y="0"/>
                    </a:moveTo>
                    <a:lnTo>
                      <a:pt x="186" y="0"/>
                    </a:lnTo>
                    <a:lnTo>
                      <a:pt x="93" y="557"/>
                    </a:lnTo>
                    <a:lnTo>
                      <a:pt x="0" y="0"/>
                    </a:lnTo>
                    <a:close/>
                  </a:path>
                </a:pathLst>
              </a:custGeom>
              <a:solidFill>
                <a:srgbClr val="0066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5" name="任意多边形 105523">
                <a:extLst>
                  <a:ext uri="{FF2B5EF4-FFF2-40B4-BE49-F238E27FC236}">
                    <a16:creationId xmlns:a16="http://schemas.microsoft.com/office/drawing/2014/main" xmlns="" id="{4ED5DDA1-ECCA-8525-C833-54AEB714EE03}"/>
                  </a:ext>
                </a:extLst>
              </p:cNvPr>
              <p:cNvSpPr/>
              <p:nvPr/>
            </p:nvSpPr>
            <p:spPr>
              <a:xfrm>
                <a:off x="495" y="3030"/>
                <a:ext cx="38" cy="117"/>
              </a:xfrm>
              <a:custGeom>
                <a:avLst/>
                <a:gdLst/>
                <a:ahLst/>
                <a:cxnLst/>
                <a:rect l="0" t="0" r="0" b="0"/>
                <a:pathLst>
                  <a:path w="186" h="557">
                    <a:moveTo>
                      <a:pt x="0" y="0"/>
                    </a:moveTo>
                    <a:lnTo>
                      <a:pt x="186" y="0"/>
                    </a:lnTo>
                    <a:lnTo>
                      <a:pt x="93" y="557"/>
                    </a:lnTo>
                    <a:lnTo>
                      <a:pt x="0" y="0"/>
                    </a:lnTo>
                  </a:path>
                </a:pathLst>
              </a:custGeom>
              <a:noFill/>
              <a:ln w="12700" cap="flat" cmpd="sng">
                <a:solidFill>
                  <a:srgbClr val="0066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6" name="任意多边形 105524">
                <a:extLst>
                  <a:ext uri="{FF2B5EF4-FFF2-40B4-BE49-F238E27FC236}">
                    <a16:creationId xmlns:a16="http://schemas.microsoft.com/office/drawing/2014/main" xmlns="" id="{397E9EF6-D309-C188-AF4A-B4BA83A86B8F}"/>
                  </a:ext>
                </a:extLst>
              </p:cNvPr>
              <p:cNvSpPr/>
              <p:nvPr/>
            </p:nvSpPr>
            <p:spPr>
              <a:xfrm>
                <a:off x="654" y="3085"/>
                <a:ext cx="572" cy="2"/>
              </a:xfrm>
              <a:custGeom>
                <a:avLst/>
                <a:gdLst/>
                <a:ahLst/>
                <a:cxnLst/>
                <a:rect l="0" t="0" r="0" b="0"/>
                <a:pathLst>
                  <a:path w="2741">
                    <a:moveTo>
                      <a:pt x="2741" y="0"/>
                    </a:moveTo>
                    <a:lnTo>
                      <a:pt x="0" y="0"/>
                    </a:lnTo>
                    <a:lnTo>
                      <a:pt x="1" y="0"/>
                    </a:lnTo>
                  </a:path>
                </a:pathLst>
              </a:custGeom>
              <a:no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7" name="任意多边形 105525">
                <a:extLst>
                  <a:ext uri="{FF2B5EF4-FFF2-40B4-BE49-F238E27FC236}">
                    <a16:creationId xmlns:a16="http://schemas.microsoft.com/office/drawing/2014/main" xmlns="" id="{E4E584FB-3604-A651-DD04-E037BEFB9764}"/>
                  </a:ext>
                </a:extLst>
              </p:cNvPr>
              <p:cNvSpPr/>
              <p:nvPr/>
            </p:nvSpPr>
            <p:spPr>
              <a:xfrm>
                <a:off x="712" y="2735"/>
                <a:ext cx="2" cy="235"/>
              </a:xfrm>
              <a:custGeom>
                <a:avLst/>
                <a:gdLst/>
                <a:ahLst/>
                <a:cxnLst/>
                <a:rect l="0" t="0" r="0" b="0"/>
                <a:pathLst>
                  <a:path w="1" h="1115">
                    <a:moveTo>
                      <a:pt x="0" y="0"/>
                    </a:moveTo>
                    <a:lnTo>
                      <a:pt x="0" y="1115"/>
                    </a:lnTo>
                    <a:lnTo>
                      <a:pt x="1" y="1115"/>
                    </a:lnTo>
                  </a:path>
                </a:pathLst>
              </a:custGeom>
              <a:no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8" name="任意多边形 105526">
                <a:extLst>
                  <a:ext uri="{FF2B5EF4-FFF2-40B4-BE49-F238E27FC236}">
                    <a16:creationId xmlns:a16="http://schemas.microsoft.com/office/drawing/2014/main" xmlns="" id="{873E4150-E9AD-D2D1-45B6-B7CC56474733}"/>
                  </a:ext>
                </a:extLst>
              </p:cNvPr>
              <p:cNvSpPr/>
              <p:nvPr/>
            </p:nvSpPr>
            <p:spPr>
              <a:xfrm>
                <a:off x="692" y="2618"/>
                <a:ext cx="39" cy="117"/>
              </a:xfrm>
              <a:custGeom>
                <a:avLst/>
                <a:gdLst/>
                <a:ahLst/>
                <a:cxnLst/>
                <a:rect l="0" t="0" r="0" b="0"/>
                <a:pathLst>
                  <a:path w="186" h="558">
                    <a:moveTo>
                      <a:pt x="0" y="558"/>
                    </a:moveTo>
                    <a:lnTo>
                      <a:pt x="186" y="558"/>
                    </a:lnTo>
                    <a:lnTo>
                      <a:pt x="93" y="0"/>
                    </a:lnTo>
                    <a:lnTo>
                      <a:pt x="0" y="558"/>
                    </a:lnTo>
                    <a:close/>
                  </a:path>
                </a:pathLst>
              </a:custGeom>
              <a:solidFill>
                <a:srgbClr val="0000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9" name="任意多边形 105527">
                <a:extLst>
                  <a:ext uri="{FF2B5EF4-FFF2-40B4-BE49-F238E27FC236}">
                    <a16:creationId xmlns:a16="http://schemas.microsoft.com/office/drawing/2014/main" xmlns="" id="{B57E7B02-BF97-CCF6-1C59-AC24CCB9813B}"/>
                  </a:ext>
                </a:extLst>
              </p:cNvPr>
              <p:cNvSpPr/>
              <p:nvPr/>
            </p:nvSpPr>
            <p:spPr>
              <a:xfrm>
                <a:off x="692" y="2618"/>
                <a:ext cx="39" cy="117"/>
              </a:xfrm>
              <a:custGeom>
                <a:avLst/>
                <a:gdLst/>
                <a:ahLst/>
                <a:cxnLst/>
                <a:rect l="0" t="0" r="0" b="0"/>
                <a:pathLst>
                  <a:path w="186" h="558">
                    <a:moveTo>
                      <a:pt x="0" y="558"/>
                    </a:moveTo>
                    <a:lnTo>
                      <a:pt x="186" y="558"/>
                    </a:lnTo>
                    <a:lnTo>
                      <a:pt x="93" y="0"/>
                    </a:lnTo>
                    <a:lnTo>
                      <a:pt x="0" y="558"/>
                    </a:lnTo>
                  </a:path>
                </a:pathLst>
              </a:custGeom>
              <a:no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0" name="任意多边形 105528">
                <a:extLst>
                  <a:ext uri="{FF2B5EF4-FFF2-40B4-BE49-F238E27FC236}">
                    <a16:creationId xmlns:a16="http://schemas.microsoft.com/office/drawing/2014/main" xmlns="" id="{36E911EF-5777-5227-0B89-D5BFDFD7E1A0}"/>
                  </a:ext>
                </a:extLst>
              </p:cNvPr>
              <p:cNvSpPr/>
              <p:nvPr/>
            </p:nvSpPr>
            <p:spPr>
              <a:xfrm>
                <a:off x="692" y="2970"/>
                <a:ext cx="39" cy="115"/>
              </a:xfrm>
              <a:custGeom>
                <a:avLst/>
                <a:gdLst/>
                <a:ahLst/>
                <a:cxnLst/>
                <a:rect l="0" t="0" r="0" b="0"/>
                <a:pathLst>
                  <a:path w="186" h="558">
                    <a:moveTo>
                      <a:pt x="0" y="0"/>
                    </a:moveTo>
                    <a:lnTo>
                      <a:pt x="186" y="0"/>
                    </a:lnTo>
                    <a:lnTo>
                      <a:pt x="93" y="558"/>
                    </a:lnTo>
                    <a:lnTo>
                      <a:pt x="0" y="0"/>
                    </a:lnTo>
                    <a:close/>
                  </a:path>
                </a:pathLst>
              </a:custGeom>
              <a:solidFill>
                <a:srgbClr val="0000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1" name="任意多边形 105529">
                <a:extLst>
                  <a:ext uri="{FF2B5EF4-FFF2-40B4-BE49-F238E27FC236}">
                    <a16:creationId xmlns:a16="http://schemas.microsoft.com/office/drawing/2014/main" xmlns="" id="{7D2BD199-334D-E548-8328-F1087EF02CE1}"/>
                  </a:ext>
                </a:extLst>
              </p:cNvPr>
              <p:cNvSpPr/>
              <p:nvPr/>
            </p:nvSpPr>
            <p:spPr>
              <a:xfrm>
                <a:off x="692" y="2970"/>
                <a:ext cx="39" cy="115"/>
              </a:xfrm>
              <a:custGeom>
                <a:avLst/>
                <a:gdLst/>
                <a:ahLst/>
                <a:cxnLst/>
                <a:rect l="0" t="0" r="0" b="0"/>
                <a:pathLst>
                  <a:path w="186" h="558">
                    <a:moveTo>
                      <a:pt x="0" y="0"/>
                    </a:moveTo>
                    <a:lnTo>
                      <a:pt x="186" y="0"/>
                    </a:lnTo>
                    <a:lnTo>
                      <a:pt x="93" y="558"/>
                    </a:lnTo>
                    <a:lnTo>
                      <a:pt x="0" y="0"/>
                    </a:lnTo>
                  </a:path>
                </a:pathLst>
              </a:custGeom>
              <a:no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sp>
        <p:nvSpPr>
          <p:cNvPr id="61" name="文本框 60">
            <a:extLst>
              <a:ext uri="{FF2B5EF4-FFF2-40B4-BE49-F238E27FC236}">
                <a16:creationId xmlns:a16="http://schemas.microsoft.com/office/drawing/2014/main" xmlns="" id="{36988EC6-3CAE-C06C-8102-27DA4CDB8F47}"/>
              </a:ext>
            </a:extLst>
          </p:cNvPr>
          <p:cNvSpPr txBox="1"/>
          <p:nvPr/>
        </p:nvSpPr>
        <p:spPr>
          <a:xfrm>
            <a:off x="2211387" y="5984139"/>
            <a:ext cx="1295400" cy="400110"/>
          </a:xfrm>
          <a:prstGeom prst="rect">
            <a:avLst/>
          </a:prstGeom>
          <a:noFill/>
          <a:ln w="9525">
            <a:noFill/>
          </a:ln>
        </p:spPr>
        <p:txBody>
          <a:bodyPr>
            <a:spAutoFit/>
          </a:bodyPr>
          <a:lstStyle/>
          <a:p>
            <a:pPr>
              <a:spcBef>
                <a:spcPct val="50000"/>
              </a:spcBef>
              <a:defRPr/>
            </a:pPr>
            <a:r>
              <a:rPr lang="zh-CN" altLang="en-US" b="1" dirty="0">
                <a:solidFill>
                  <a:srgbClr val="FF3300"/>
                </a:solidFill>
                <a:latin typeface="黑体" panose="02010609060101010101" pitchFamily="49" charset="-122"/>
                <a:ea typeface="黑体" panose="02010609060101010101" pitchFamily="49" charset="-122"/>
              </a:rPr>
              <a:t>正确</a:t>
            </a:r>
          </a:p>
        </p:txBody>
      </p:sp>
      <p:sp>
        <p:nvSpPr>
          <p:cNvPr id="62" name="文本框 61">
            <a:extLst>
              <a:ext uri="{FF2B5EF4-FFF2-40B4-BE49-F238E27FC236}">
                <a16:creationId xmlns:a16="http://schemas.microsoft.com/office/drawing/2014/main" xmlns="" id="{DD89BBE5-D2E9-EA3E-7C4C-18535CCA8008}"/>
              </a:ext>
            </a:extLst>
          </p:cNvPr>
          <p:cNvSpPr txBox="1"/>
          <p:nvPr/>
        </p:nvSpPr>
        <p:spPr>
          <a:xfrm>
            <a:off x="6707187" y="5984139"/>
            <a:ext cx="1295400" cy="400110"/>
          </a:xfrm>
          <a:prstGeom prst="rect">
            <a:avLst/>
          </a:prstGeom>
          <a:noFill/>
          <a:ln w="9525">
            <a:noFill/>
          </a:ln>
        </p:spPr>
        <p:txBody>
          <a:bodyPr>
            <a:spAutoFit/>
          </a:bodyPr>
          <a:lstStyle/>
          <a:p>
            <a:pPr>
              <a:spcBef>
                <a:spcPct val="50000"/>
              </a:spcBef>
              <a:defRPr/>
            </a:pPr>
            <a:r>
              <a:rPr lang="zh-CN" altLang="en-US" b="1" dirty="0">
                <a:solidFill>
                  <a:srgbClr val="FF3300"/>
                </a:solidFill>
                <a:latin typeface="黑体" panose="02010609060101010101" pitchFamily="49" charset="-122"/>
                <a:ea typeface="黑体" panose="02010609060101010101" pitchFamily="49" charset="-122"/>
              </a:rPr>
              <a:t>不正确</a:t>
            </a:r>
          </a:p>
        </p:txBody>
      </p:sp>
    </p:spTree>
    <p:extLst>
      <p:ext uri="{BB962C8B-B14F-4D97-AF65-F5344CB8AC3E}">
        <p14:creationId xmlns:p14="http://schemas.microsoft.com/office/powerpoint/2010/main" val="66614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xEl>
                                              <p:pRg st="0" end="0"/>
                                            </p:txEl>
                                          </p:spTgt>
                                        </p:tgtEl>
                                        <p:attrNameLst>
                                          <p:attrName>style.visibility</p:attrName>
                                        </p:attrNameLst>
                                      </p:cBhvr>
                                      <p:to>
                                        <p:strVal val="visible"/>
                                      </p:to>
                                    </p:set>
                                    <p:animEffect transition="in" filter="wipe(left)">
                                      <p:cBhvr>
                                        <p:cTn id="12" dur="500"/>
                                        <p:tgtEl>
                                          <p:spTgt spid="3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
                                            <p:txEl>
                                              <p:pRg st="0" end="0"/>
                                            </p:txEl>
                                          </p:spTgt>
                                        </p:tgtEl>
                                        <p:attrNameLst>
                                          <p:attrName>style.visibility</p:attrName>
                                        </p:attrNameLst>
                                      </p:cBhvr>
                                      <p:to>
                                        <p:strVal val="visible"/>
                                      </p:to>
                                    </p:set>
                                    <p:animEffect transition="in" filter="wipe(left)">
                                      <p:cBhvr>
                                        <p:cTn id="17" dur="500"/>
                                        <p:tgtEl>
                                          <p:spTgt spid="3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box(ou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1">
                                            <p:txEl>
                                              <p:pRg st="0" end="0"/>
                                            </p:txEl>
                                          </p:spTgt>
                                        </p:tgtEl>
                                        <p:attrNameLst>
                                          <p:attrName>style.visibility</p:attrName>
                                        </p:attrNameLst>
                                      </p:cBhvr>
                                      <p:to>
                                        <p:strVal val="visible"/>
                                      </p:to>
                                    </p:set>
                                    <p:animEffect transition="in" filter="wipe(left)">
                                      <p:cBhvr>
                                        <p:cTn id="27" dur="500"/>
                                        <p:tgtEl>
                                          <p:spTgt spid="6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2">
                                            <p:txEl>
                                              <p:pRg st="0" end="0"/>
                                            </p:txEl>
                                          </p:spTgt>
                                        </p:tgtEl>
                                        <p:attrNameLst>
                                          <p:attrName>style.visibility</p:attrName>
                                        </p:attrNameLst>
                                      </p:cBhvr>
                                      <p:to>
                                        <p:strVal val="visible"/>
                                      </p:to>
                                    </p:set>
                                    <p:animEffect transition="in" filter="wipe(left)">
                                      <p:cBhvr>
                                        <p:cTn id="32" dur="500"/>
                                        <p:tgtEl>
                                          <p:spTgt spid="6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P spid="35" grpId="0" build="p"/>
      <p:bldP spid="61" grpId="0" build="p"/>
      <p:bldP spid="6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AD464213-F052-32B3-5F37-D023ADAD8207}"/>
              </a:ext>
            </a:extLst>
          </p:cNvPr>
          <p:cNvPicPr>
            <a:picLocks noChangeAspect="1"/>
          </p:cNvPicPr>
          <p:nvPr/>
        </p:nvPicPr>
        <p:blipFill>
          <a:blip r:embed="rId2"/>
          <a:srcRect t="11154" b="9029"/>
          <a:stretch>
            <a:fillRect/>
          </a:stretch>
        </p:blipFill>
        <p:spPr>
          <a:xfrm>
            <a:off x="0" y="764705"/>
            <a:ext cx="9142413" cy="5472608"/>
          </a:xfrm>
          <a:prstGeom prst="rect">
            <a:avLst/>
          </a:prstGeom>
          <a:noFill/>
          <a:ln w="9525">
            <a:noFill/>
          </a:ln>
        </p:spPr>
      </p:pic>
      <p:sp>
        <p:nvSpPr>
          <p:cNvPr id="5" name="文本占位符 106498">
            <a:extLst>
              <a:ext uri="{FF2B5EF4-FFF2-40B4-BE49-F238E27FC236}">
                <a16:creationId xmlns:a16="http://schemas.microsoft.com/office/drawing/2014/main" xmlns="" id="{7B692F4C-7669-4608-2682-577D32D8B83D}"/>
              </a:ext>
            </a:extLst>
          </p:cNvPr>
          <p:cNvSpPr txBox="1">
            <a:spLocks/>
          </p:cNvSpPr>
          <p:nvPr/>
        </p:nvSpPr>
        <p:spPr>
          <a:xfrm>
            <a:off x="311944" y="117475"/>
            <a:ext cx="2895600" cy="533400"/>
          </a:xfrm>
          <a:prstGeom prst="rect">
            <a:avLst/>
          </a:prstGeom>
          <a:noFill/>
          <a:ln w="9525">
            <a:noFill/>
          </a:ln>
        </p:spPr>
        <p:txBody>
          <a:bodyPr vert="horz"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2. </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圆柱面配合</a:t>
            </a:r>
          </a:p>
        </p:txBody>
      </p:sp>
      <p:grpSp>
        <p:nvGrpSpPr>
          <p:cNvPr id="6" name="组合 5">
            <a:extLst>
              <a:ext uri="{FF2B5EF4-FFF2-40B4-BE49-F238E27FC236}">
                <a16:creationId xmlns:a16="http://schemas.microsoft.com/office/drawing/2014/main" xmlns="" id="{6506DF89-2455-6403-C691-C6AD455844AA}"/>
              </a:ext>
            </a:extLst>
          </p:cNvPr>
          <p:cNvGrpSpPr/>
          <p:nvPr/>
        </p:nvGrpSpPr>
        <p:grpSpPr>
          <a:xfrm>
            <a:off x="127000" y="1993900"/>
            <a:ext cx="3397250" cy="1801813"/>
            <a:chOff x="80" y="1256"/>
            <a:chExt cx="2140" cy="1135"/>
          </a:xfrm>
        </p:grpSpPr>
        <p:sp>
          <p:nvSpPr>
            <p:cNvPr id="7" name="任意多边形 106500">
              <a:extLst>
                <a:ext uri="{FF2B5EF4-FFF2-40B4-BE49-F238E27FC236}">
                  <a16:creationId xmlns:a16="http://schemas.microsoft.com/office/drawing/2014/main" xmlns="" id="{A275B0A4-F66E-85FA-1271-1C0FDC06921B}"/>
                </a:ext>
              </a:extLst>
            </p:cNvPr>
            <p:cNvSpPr/>
            <p:nvPr/>
          </p:nvSpPr>
          <p:spPr>
            <a:xfrm>
              <a:off x="2100" y="1824"/>
              <a:ext cx="120" cy="1"/>
            </a:xfrm>
            <a:custGeom>
              <a:avLst/>
              <a:gdLst/>
              <a:ahLst/>
              <a:cxnLst/>
              <a:rect l="0" t="0" r="0" b="0"/>
              <a:pathLst>
                <a:path w="657">
                  <a:moveTo>
                    <a:pt x="0" y="0"/>
                  </a:moveTo>
                  <a:lnTo>
                    <a:pt x="656" y="0"/>
                  </a:lnTo>
                  <a:lnTo>
                    <a:pt x="657" y="0"/>
                  </a:lnTo>
                </a:path>
              </a:pathLst>
            </a:custGeom>
            <a:noFill/>
            <a:ln w="12700" cap="flat" cmpd="sng">
              <a:solidFill>
                <a:srgbClr val="0033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 name="任意多边形 106501">
              <a:extLst>
                <a:ext uri="{FF2B5EF4-FFF2-40B4-BE49-F238E27FC236}">
                  <a16:creationId xmlns:a16="http://schemas.microsoft.com/office/drawing/2014/main" xmlns="" id="{15701556-7071-728B-D5EB-1A78E3C4D182}"/>
                </a:ext>
              </a:extLst>
            </p:cNvPr>
            <p:cNvSpPr/>
            <p:nvPr/>
          </p:nvSpPr>
          <p:spPr>
            <a:xfrm>
              <a:off x="199" y="1256"/>
              <a:ext cx="1133" cy="2"/>
            </a:xfrm>
            <a:custGeom>
              <a:avLst/>
              <a:gdLst/>
              <a:ahLst/>
              <a:cxnLst/>
              <a:rect l="0" t="0" r="0" b="0"/>
              <a:pathLst>
                <a:path w="6194">
                  <a:moveTo>
                    <a:pt x="6194" y="0"/>
                  </a:moveTo>
                  <a:lnTo>
                    <a:pt x="0" y="0"/>
                  </a:lnTo>
                  <a:lnTo>
                    <a:pt x="1"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 name="任意多边形 106502">
              <a:extLst>
                <a:ext uri="{FF2B5EF4-FFF2-40B4-BE49-F238E27FC236}">
                  <a16:creationId xmlns:a16="http://schemas.microsoft.com/office/drawing/2014/main" xmlns="" id="{2D19EF47-2077-1579-4CA1-47E30DD549EE}"/>
                </a:ext>
              </a:extLst>
            </p:cNvPr>
            <p:cNvSpPr/>
            <p:nvPr/>
          </p:nvSpPr>
          <p:spPr>
            <a:xfrm>
              <a:off x="199" y="2390"/>
              <a:ext cx="1133" cy="1"/>
            </a:xfrm>
            <a:custGeom>
              <a:avLst/>
              <a:gdLst/>
              <a:ahLst/>
              <a:cxnLst/>
              <a:rect l="0" t="0" r="0" b="0"/>
              <a:pathLst>
                <a:path w="6194">
                  <a:moveTo>
                    <a:pt x="6194" y="0"/>
                  </a:moveTo>
                  <a:lnTo>
                    <a:pt x="0" y="0"/>
                  </a:lnTo>
                  <a:lnTo>
                    <a:pt x="1"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 name="任意多边形 106503">
              <a:extLst>
                <a:ext uri="{FF2B5EF4-FFF2-40B4-BE49-F238E27FC236}">
                  <a16:creationId xmlns:a16="http://schemas.microsoft.com/office/drawing/2014/main" xmlns="" id="{FB4E440D-65A1-7C81-E689-945062C759E4}"/>
                </a:ext>
              </a:extLst>
            </p:cNvPr>
            <p:cNvSpPr/>
            <p:nvPr/>
          </p:nvSpPr>
          <p:spPr>
            <a:xfrm>
              <a:off x="278" y="1414"/>
              <a:ext cx="1" cy="819"/>
            </a:xfrm>
            <a:custGeom>
              <a:avLst/>
              <a:gdLst/>
              <a:ahLst/>
              <a:cxnLst/>
              <a:rect l="0" t="0" r="0" b="0"/>
              <a:pathLst>
                <a:path w="1" h="4479">
                  <a:moveTo>
                    <a:pt x="0" y="0"/>
                  </a:moveTo>
                  <a:lnTo>
                    <a:pt x="0" y="4479"/>
                  </a:lnTo>
                  <a:lnTo>
                    <a:pt x="1" y="4479"/>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 name="任意多边形 106504">
              <a:extLst>
                <a:ext uri="{FF2B5EF4-FFF2-40B4-BE49-F238E27FC236}">
                  <a16:creationId xmlns:a16="http://schemas.microsoft.com/office/drawing/2014/main" xmlns="" id="{0395F4C9-44A4-C891-45A4-94EED889814C}"/>
                </a:ext>
              </a:extLst>
            </p:cNvPr>
            <p:cNvSpPr/>
            <p:nvPr/>
          </p:nvSpPr>
          <p:spPr>
            <a:xfrm>
              <a:off x="251" y="1256"/>
              <a:ext cx="53" cy="158"/>
            </a:xfrm>
            <a:custGeom>
              <a:avLst/>
              <a:gdLst/>
              <a:ahLst/>
              <a:cxnLst/>
              <a:rect l="0" t="0" r="0" b="0"/>
              <a:pathLst>
                <a:path w="287" h="861">
                  <a:moveTo>
                    <a:pt x="0" y="861"/>
                  </a:moveTo>
                  <a:lnTo>
                    <a:pt x="287" y="861"/>
                  </a:lnTo>
                  <a:lnTo>
                    <a:pt x="144" y="0"/>
                  </a:lnTo>
                  <a:lnTo>
                    <a:pt x="0" y="861"/>
                  </a:lnTo>
                  <a:close/>
                </a:path>
              </a:pathLst>
            </a:custGeom>
            <a:solidFill>
              <a:srgbClr val="FF00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 name="任意多边形 106505">
              <a:extLst>
                <a:ext uri="{FF2B5EF4-FFF2-40B4-BE49-F238E27FC236}">
                  <a16:creationId xmlns:a16="http://schemas.microsoft.com/office/drawing/2014/main" xmlns="" id="{A62FD1C7-40FA-DB59-2BD7-B985F56734AE}"/>
                </a:ext>
              </a:extLst>
            </p:cNvPr>
            <p:cNvSpPr/>
            <p:nvPr/>
          </p:nvSpPr>
          <p:spPr>
            <a:xfrm>
              <a:off x="251" y="1256"/>
              <a:ext cx="53" cy="158"/>
            </a:xfrm>
            <a:custGeom>
              <a:avLst/>
              <a:gdLst/>
              <a:ahLst/>
              <a:cxnLst/>
              <a:rect l="0" t="0" r="0" b="0"/>
              <a:pathLst>
                <a:path w="287" h="861">
                  <a:moveTo>
                    <a:pt x="0" y="861"/>
                  </a:moveTo>
                  <a:lnTo>
                    <a:pt x="287" y="861"/>
                  </a:lnTo>
                  <a:lnTo>
                    <a:pt x="144" y="0"/>
                  </a:lnTo>
                  <a:lnTo>
                    <a:pt x="0" y="861"/>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 name="任意多边形 106506">
              <a:extLst>
                <a:ext uri="{FF2B5EF4-FFF2-40B4-BE49-F238E27FC236}">
                  <a16:creationId xmlns:a16="http://schemas.microsoft.com/office/drawing/2014/main" xmlns="" id="{5D08441D-1EB2-0487-F69B-8C765348CEEF}"/>
                </a:ext>
              </a:extLst>
            </p:cNvPr>
            <p:cNvSpPr/>
            <p:nvPr/>
          </p:nvSpPr>
          <p:spPr>
            <a:xfrm>
              <a:off x="251" y="2233"/>
              <a:ext cx="53" cy="157"/>
            </a:xfrm>
            <a:custGeom>
              <a:avLst/>
              <a:gdLst/>
              <a:ahLst/>
              <a:cxnLst/>
              <a:rect l="0" t="0" r="0" b="0"/>
              <a:pathLst>
                <a:path w="287" h="861">
                  <a:moveTo>
                    <a:pt x="0" y="0"/>
                  </a:moveTo>
                  <a:lnTo>
                    <a:pt x="287" y="0"/>
                  </a:lnTo>
                  <a:lnTo>
                    <a:pt x="144" y="861"/>
                  </a:lnTo>
                  <a:lnTo>
                    <a:pt x="0" y="0"/>
                  </a:lnTo>
                  <a:close/>
                </a:path>
              </a:pathLst>
            </a:custGeom>
            <a:solidFill>
              <a:srgbClr val="FF00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4" name="任意多边形 106507">
              <a:extLst>
                <a:ext uri="{FF2B5EF4-FFF2-40B4-BE49-F238E27FC236}">
                  <a16:creationId xmlns:a16="http://schemas.microsoft.com/office/drawing/2014/main" xmlns="" id="{6E3A2A91-CD13-1C4A-666A-28E743BBADCF}"/>
                </a:ext>
              </a:extLst>
            </p:cNvPr>
            <p:cNvSpPr/>
            <p:nvPr/>
          </p:nvSpPr>
          <p:spPr>
            <a:xfrm>
              <a:off x="251" y="2233"/>
              <a:ext cx="53" cy="157"/>
            </a:xfrm>
            <a:custGeom>
              <a:avLst/>
              <a:gdLst/>
              <a:ahLst/>
              <a:cxnLst/>
              <a:rect l="0" t="0" r="0" b="0"/>
              <a:pathLst>
                <a:path w="287" h="861">
                  <a:moveTo>
                    <a:pt x="0" y="0"/>
                  </a:moveTo>
                  <a:lnTo>
                    <a:pt x="287" y="0"/>
                  </a:lnTo>
                  <a:lnTo>
                    <a:pt x="144" y="861"/>
                  </a:lnTo>
                  <a:lnTo>
                    <a:pt x="0"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5" name="任意多边形 106508">
              <a:extLst>
                <a:ext uri="{FF2B5EF4-FFF2-40B4-BE49-F238E27FC236}">
                  <a16:creationId xmlns:a16="http://schemas.microsoft.com/office/drawing/2014/main" xmlns="" id="{8AA77AF8-63FC-13CD-F437-414C7313FF4D}"/>
                </a:ext>
              </a:extLst>
            </p:cNvPr>
            <p:cNvSpPr/>
            <p:nvPr/>
          </p:nvSpPr>
          <p:spPr>
            <a:xfrm>
              <a:off x="111" y="1850"/>
              <a:ext cx="104" cy="97"/>
            </a:xfrm>
            <a:custGeom>
              <a:avLst/>
              <a:gdLst/>
              <a:ahLst/>
              <a:cxnLst/>
              <a:rect l="0" t="0" r="0" b="0"/>
              <a:pathLst>
                <a:path w="574" h="533">
                  <a:moveTo>
                    <a:pt x="0" y="327"/>
                  </a:moveTo>
                  <a:lnTo>
                    <a:pt x="41" y="410"/>
                  </a:lnTo>
                  <a:lnTo>
                    <a:pt x="123" y="491"/>
                  </a:lnTo>
                  <a:lnTo>
                    <a:pt x="246" y="533"/>
                  </a:lnTo>
                  <a:lnTo>
                    <a:pt x="328" y="533"/>
                  </a:lnTo>
                  <a:lnTo>
                    <a:pt x="451" y="491"/>
                  </a:lnTo>
                  <a:lnTo>
                    <a:pt x="532" y="410"/>
                  </a:lnTo>
                  <a:lnTo>
                    <a:pt x="574" y="327"/>
                  </a:lnTo>
                  <a:lnTo>
                    <a:pt x="574" y="204"/>
                  </a:lnTo>
                  <a:lnTo>
                    <a:pt x="532" y="123"/>
                  </a:lnTo>
                  <a:lnTo>
                    <a:pt x="451" y="40"/>
                  </a:lnTo>
                  <a:lnTo>
                    <a:pt x="328" y="0"/>
                  </a:lnTo>
                  <a:lnTo>
                    <a:pt x="246" y="0"/>
                  </a:lnTo>
                  <a:lnTo>
                    <a:pt x="123" y="40"/>
                  </a:lnTo>
                  <a:lnTo>
                    <a:pt x="41" y="123"/>
                  </a:lnTo>
                  <a:lnTo>
                    <a:pt x="0" y="204"/>
                  </a:lnTo>
                  <a:lnTo>
                    <a:pt x="0" y="327"/>
                  </a:lnTo>
                  <a:lnTo>
                    <a:pt x="1" y="327"/>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6" name="任意多边形 106509">
              <a:extLst>
                <a:ext uri="{FF2B5EF4-FFF2-40B4-BE49-F238E27FC236}">
                  <a16:creationId xmlns:a16="http://schemas.microsoft.com/office/drawing/2014/main" xmlns="" id="{5D075F9F-F5BA-BF47-486C-95CD48A87084}"/>
                </a:ext>
              </a:extLst>
            </p:cNvPr>
            <p:cNvSpPr/>
            <p:nvPr/>
          </p:nvSpPr>
          <p:spPr>
            <a:xfrm>
              <a:off x="87" y="1865"/>
              <a:ext cx="151" cy="67"/>
            </a:xfrm>
            <a:custGeom>
              <a:avLst/>
              <a:gdLst/>
              <a:ahLst/>
              <a:cxnLst/>
              <a:rect l="0" t="0" r="0" b="0"/>
              <a:pathLst>
                <a:path w="820" h="369">
                  <a:moveTo>
                    <a:pt x="0" y="0"/>
                  </a:moveTo>
                  <a:lnTo>
                    <a:pt x="819" y="369"/>
                  </a:lnTo>
                  <a:lnTo>
                    <a:pt x="820" y="369"/>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7" name="任意多边形 106510">
              <a:extLst>
                <a:ext uri="{FF2B5EF4-FFF2-40B4-BE49-F238E27FC236}">
                  <a16:creationId xmlns:a16="http://schemas.microsoft.com/office/drawing/2014/main" xmlns="" id="{7B1A8A1D-FB8E-4693-7633-CB6BB1D3970E}"/>
                </a:ext>
              </a:extLst>
            </p:cNvPr>
            <p:cNvSpPr/>
            <p:nvPr/>
          </p:nvSpPr>
          <p:spPr>
            <a:xfrm>
              <a:off x="80" y="1699"/>
              <a:ext cx="158" cy="106"/>
            </a:xfrm>
            <a:custGeom>
              <a:avLst/>
              <a:gdLst/>
              <a:ahLst/>
              <a:cxnLst/>
              <a:rect l="0" t="0" r="0" b="0"/>
              <a:pathLst>
                <a:path w="860" h="574">
                  <a:moveTo>
                    <a:pt x="860" y="574"/>
                  </a:moveTo>
                  <a:lnTo>
                    <a:pt x="0" y="574"/>
                  </a:lnTo>
                  <a:lnTo>
                    <a:pt x="0" y="205"/>
                  </a:lnTo>
                  <a:lnTo>
                    <a:pt x="41" y="82"/>
                  </a:lnTo>
                  <a:lnTo>
                    <a:pt x="82" y="41"/>
                  </a:lnTo>
                  <a:lnTo>
                    <a:pt x="164" y="0"/>
                  </a:lnTo>
                  <a:lnTo>
                    <a:pt x="246" y="0"/>
                  </a:lnTo>
                  <a:lnTo>
                    <a:pt x="328" y="41"/>
                  </a:lnTo>
                  <a:lnTo>
                    <a:pt x="368" y="82"/>
                  </a:lnTo>
                  <a:lnTo>
                    <a:pt x="410" y="205"/>
                  </a:lnTo>
                  <a:lnTo>
                    <a:pt x="411" y="205"/>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8" name="任意多边形 106511">
              <a:extLst>
                <a:ext uri="{FF2B5EF4-FFF2-40B4-BE49-F238E27FC236}">
                  <a16:creationId xmlns:a16="http://schemas.microsoft.com/office/drawing/2014/main" xmlns="" id="{8A5F3A45-6105-3278-80B5-5773ED43793C}"/>
                </a:ext>
              </a:extLst>
            </p:cNvPr>
            <p:cNvSpPr/>
            <p:nvPr/>
          </p:nvSpPr>
          <p:spPr>
            <a:xfrm>
              <a:off x="155" y="1699"/>
              <a:ext cx="83" cy="106"/>
            </a:xfrm>
            <a:custGeom>
              <a:avLst/>
              <a:gdLst/>
              <a:ahLst/>
              <a:cxnLst/>
              <a:rect l="0" t="0" r="0" b="0"/>
              <a:pathLst>
                <a:path w="451" h="574">
                  <a:moveTo>
                    <a:pt x="0" y="574"/>
                  </a:moveTo>
                  <a:lnTo>
                    <a:pt x="0" y="205"/>
                  </a:lnTo>
                  <a:lnTo>
                    <a:pt x="41" y="82"/>
                  </a:lnTo>
                  <a:lnTo>
                    <a:pt x="82" y="41"/>
                  </a:lnTo>
                  <a:lnTo>
                    <a:pt x="164" y="0"/>
                  </a:lnTo>
                  <a:lnTo>
                    <a:pt x="286" y="0"/>
                  </a:lnTo>
                  <a:lnTo>
                    <a:pt x="369" y="41"/>
                  </a:lnTo>
                  <a:lnTo>
                    <a:pt x="409" y="82"/>
                  </a:lnTo>
                  <a:lnTo>
                    <a:pt x="450" y="205"/>
                  </a:lnTo>
                  <a:lnTo>
                    <a:pt x="450" y="574"/>
                  </a:lnTo>
                  <a:lnTo>
                    <a:pt x="451" y="574"/>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9" name="直接连接符 18">
              <a:extLst>
                <a:ext uri="{FF2B5EF4-FFF2-40B4-BE49-F238E27FC236}">
                  <a16:creationId xmlns:a16="http://schemas.microsoft.com/office/drawing/2014/main" xmlns="" id="{413ADD01-9400-9C9C-878C-CED36E1C4225}"/>
                </a:ext>
              </a:extLst>
            </p:cNvPr>
            <p:cNvSpPr/>
            <p:nvPr/>
          </p:nvSpPr>
          <p:spPr>
            <a:xfrm>
              <a:off x="278" y="2390"/>
              <a:ext cx="1" cy="1"/>
            </a:xfrm>
            <a:prstGeom prst="line">
              <a:avLst/>
            </a:prstGeom>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0" name="任意多边形 106513">
              <a:extLst>
                <a:ext uri="{FF2B5EF4-FFF2-40B4-BE49-F238E27FC236}">
                  <a16:creationId xmlns:a16="http://schemas.microsoft.com/office/drawing/2014/main" xmlns="" id="{C5C9A703-71A1-CF68-84BD-5D082EBDECE4}"/>
                </a:ext>
              </a:extLst>
            </p:cNvPr>
            <p:cNvSpPr/>
            <p:nvPr/>
          </p:nvSpPr>
          <p:spPr>
            <a:xfrm>
              <a:off x="442" y="1319"/>
              <a:ext cx="812" cy="2"/>
            </a:xfrm>
            <a:custGeom>
              <a:avLst/>
              <a:gdLst/>
              <a:ahLst/>
              <a:cxnLst/>
              <a:rect l="0" t="0" r="0" b="0"/>
              <a:pathLst>
                <a:path w="4437">
                  <a:moveTo>
                    <a:pt x="4437" y="0"/>
                  </a:moveTo>
                  <a:lnTo>
                    <a:pt x="0" y="0"/>
                  </a:lnTo>
                  <a:lnTo>
                    <a:pt x="1"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1" name="任意多边形 106514">
              <a:extLst>
                <a:ext uri="{FF2B5EF4-FFF2-40B4-BE49-F238E27FC236}">
                  <a16:creationId xmlns:a16="http://schemas.microsoft.com/office/drawing/2014/main" xmlns="" id="{9367DF80-0B95-7696-91E2-8DDB4D38E244}"/>
                </a:ext>
              </a:extLst>
            </p:cNvPr>
            <p:cNvSpPr/>
            <p:nvPr/>
          </p:nvSpPr>
          <p:spPr>
            <a:xfrm>
              <a:off x="442" y="2327"/>
              <a:ext cx="812" cy="1"/>
            </a:xfrm>
            <a:custGeom>
              <a:avLst/>
              <a:gdLst/>
              <a:ahLst/>
              <a:cxnLst/>
              <a:rect l="0" t="0" r="0" b="0"/>
              <a:pathLst>
                <a:path w="4437">
                  <a:moveTo>
                    <a:pt x="4437" y="0"/>
                  </a:moveTo>
                  <a:lnTo>
                    <a:pt x="0" y="0"/>
                  </a:lnTo>
                  <a:lnTo>
                    <a:pt x="1"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2" name="任意多边形 106515">
              <a:extLst>
                <a:ext uri="{FF2B5EF4-FFF2-40B4-BE49-F238E27FC236}">
                  <a16:creationId xmlns:a16="http://schemas.microsoft.com/office/drawing/2014/main" xmlns="" id="{B6E33B3E-65B8-3D18-574B-34F48142817A}"/>
                </a:ext>
              </a:extLst>
            </p:cNvPr>
            <p:cNvSpPr/>
            <p:nvPr/>
          </p:nvSpPr>
          <p:spPr>
            <a:xfrm>
              <a:off x="521" y="1477"/>
              <a:ext cx="1" cy="693"/>
            </a:xfrm>
            <a:custGeom>
              <a:avLst/>
              <a:gdLst/>
              <a:ahLst/>
              <a:cxnLst/>
              <a:rect l="0" t="0" r="0" b="0"/>
              <a:pathLst>
                <a:path w="1" h="3789">
                  <a:moveTo>
                    <a:pt x="0" y="0"/>
                  </a:moveTo>
                  <a:lnTo>
                    <a:pt x="0" y="3789"/>
                  </a:lnTo>
                  <a:lnTo>
                    <a:pt x="1" y="3789"/>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3" name="任意多边形 106516">
              <a:extLst>
                <a:ext uri="{FF2B5EF4-FFF2-40B4-BE49-F238E27FC236}">
                  <a16:creationId xmlns:a16="http://schemas.microsoft.com/office/drawing/2014/main" xmlns="" id="{FB1D703A-B74C-EC9F-3628-43CB88CB567A}"/>
                </a:ext>
              </a:extLst>
            </p:cNvPr>
            <p:cNvSpPr/>
            <p:nvPr/>
          </p:nvSpPr>
          <p:spPr>
            <a:xfrm>
              <a:off x="494" y="1319"/>
              <a:ext cx="53" cy="158"/>
            </a:xfrm>
            <a:custGeom>
              <a:avLst/>
              <a:gdLst/>
              <a:ahLst/>
              <a:cxnLst/>
              <a:rect l="0" t="0" r="0" b="0"/>
              <a:pathLst>
                <a:path w="287" h="862">
                  <a:moveTo>
                    <a:pt x="0" y="862"/>
                  </a:moveTo>
                  <a:lnTo>
                    <a:pt x="287" y="862"/>
                  </a:lnTo>
                  <a:lnTo>
                    <a:pt x="144" y="0"/>
                  </a:lnTo>
                  <a:lnTo>
                    <a:pt x="0" y="862"/>
                  </a:lnTo>
                  <a:close/>
                </a:path>
              </a:pathLst>
            </a:custGeom>
            <a:solidFill>
              <a:srgbClr val="FF00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4" name="任意多边形 106517">
              <a:extLst>
                <a:ext uri="{FF2B5EF4-FFF2-40B4-BE49-F238E27FC236}">
                  <a16:creationId xmlns:a16="http://schemas.microsoft.com/office/drawing/2014/main" xmlns="" id="{83D6CC13-F06B-2C1F-C1A3-009F788F2681}"/>
                </a:ext>
              </a:extLst>
            </p:cNvPr>
            <p:cNvSpPr/>
            <p:nvPr/>
          </p:nvSpPr>
          <p:spPr>
            <a:xfrm>
              <a:off x="494" y="1319"/>
              <a:ext cx="53" cy="158"/>
            </a:xfrm>
            <a:custGeom>
              <a:avLst/>
              <a:gdLst/>
              <a:ahLst/>
              <a:cxnLst/>
              <a:rect l="0" t="0" r="0" b="0"/>
              <a:pathLst>
                <a:path w="287" h="862">
                  <a:moveTo>
                    <a:pt x="0" y="862"/>
                  </a:moveTo>
                  <a:lnTo>
                    <a:pt x="287" y="862"/>
                  </a:lnTo>
                  <a:lnTo>
                    <a:pt x="144" y="0"/>
                  </a:lnTo>
                  <a:lnTo>
                    <a:pt x="0" y="862"/>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5" name="任意多边形 106518">
              <a:extLst>
                <a:ext uri="{FF2B5EF4-FFF2-40B4-BE49-F238E27FC236}">
                  <a16:creationId xmlns:a16="http://schemas.microsoft.com/office/drawing/2014/main" xmlns="" id="{10BAA987-BC9E-6B2B-9C3B-FEBF4F9FA67C}"/>
                </a:ext>
              </a:extLst>
            </p:cNvPr>
            <p:cNvSpPr/>
            <p:nvPr/>
          </p:nvSpPr>
          <p:spPr>
            <a:xfrm>
              <a:off x="494" y="2170"/>
              <a:ext cx="53" cy="157"/>
            </a:xfrm>
            <a:custGeom>
              <a:avLst/>
              <a:gdLst/>
              <a:ahLst/>
              <a:cxnLst/>
              <a:rect l="0" t="0" r="0" b="0"/>
              <a:pathLst>
                <a:path w="287" h="860">
                  <a:moveTo>
                    <a:pt x="0" y="0"/>
                  </a:moveTo>
                  <a:lnTo>
                    <a:pt x="287" y="0"/>
                  </a:lnTo>
                  <a:lnTo>
                    <a:pt x="144" y="860"/>
                  </a:lnTo>
                  <a:lnTo>
                    <a:pt x="0" y="0"/>
                  </a:lnTo>
                  <a:close/>
                </a:path>
              </a:pathLst>
            </a:custGeom>
            <a:solidFill>
              <a:srgbClr val="FF00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6" name="任意多边形 106519">
              <a:extLst>
                <a:ext uri="{FF2B5EF4-FFF2-40B4-BE49-F238E27FC236}">
                  <a16:creationId xmlns:a16="http://schemas.microsoft.com/office/drawing/2014/main" xmlns="" id="{E34D9955-D22C-7C3C-93A3-028294322111}"/>
                </a:ext>
              </a:extLst>
            </p:cNvPr>
            <p:cNvSpPr/>
            <p:nvPr/>
          </p:nvSpPr>
          <p:spPr>
            <a:xfrm>
              <a:off x="494" y="2170"/>
              <a:ext cx="53" cy="157"/>
            </a:xfrm>
            <a:custGeom>
              <a:avLst/>
              <a:gdLst/>
              <a:ahLst/>
              <a:cxnLst/>
              <a:rect l="0" t="0" r="0" b="0"/>
              <a:pathLst>
                <a:path w="287" h="860">
                  <a:moveTo>
                    <a:pt x="0" y="0"/>
                  </a:moveTo>
                  <a:lnTo>
                    <a:pt x="287" y="0"/>
                  </a:lnTo>
                  <a:lnTo>
                    <a:pt x="144" y="860"/>
                  </a:lnTo>
                  <a:lnTo>
                    <a:pt x="0"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7" name="任意多边形 106520">
              <a:extLst>
                <a:ext uri="{FF2B5EF4-FFF2-40B4-BE49-F238E27FC236}">
                  <a16:creationId xmlns:a16="http://schemas.microsoft.com/office/drawing/2014/main" xmlns="" id="{4478EBAD-E82B-7BBA-9EA3-151E2FD7F507}"/>
                </a:ext>
              </a:extLst>
            </p:cNvPr>
            <p:cNvSpPr/>
            <p:nvPr/>
          </p:nvSpPr>
          <p:spPr>
            <a:xfrm>
              <a:off x="354" y="1853"/>
              <a:ext cx="105" cy="98"/>
            </a:xfrm>
            <a:custGeom>
              <a:avLst/>
              <a:gdLst/>
              <a:ahLst/>
              <a:cxnLst/>
              <a:rect l="0" t="0" r="0" b="0"/>
              <a:pathLst>
                <a:path w="574" h="534">
                  <a:moveTo>
                    <a:pt x="0" y="329"/>
                  </a:moveTo>
                  <a:lnTo>
                    <a:pt x="41" y="410"/>
                  </a:lnTo>
                  <a:lnTo>
                    <a:pt x="123" y="493"/>
                  </a:lnTo>
                  <a:lnTo>
                    <a:pt x="246" y="534"/>
                  </a:lnTo>
                  <a:lnTo>
                    <a:pt x="327" y="534"/>
                  </a:lnTo>
                  <a:lnTo>
                    <a:pt x="451" y="493"/>
                  </a:lnTo>
                  <a:lnTo>
                    <a:pt x="533" y="410"/>
                  </a:lnTo>
                  <a:lnTo>
                    <a:pt x="574" y="329"/>
                  </a:lnTo>
                  <a:lnTo>
                    <a:pt x="574" y="206"/>
                  </a:lnTo>
                  <a:lnTo>
                    <a:pt x="533" y="124"/>
                  </a:lnTo>
                  <a:lnTo>
                    <a:pt x="451" y="42"/>
                  </a:lnTo>
                  <a:lnTo>
                    <a:pt x="327" y="0"/>
                  </a:lnTo>
                  <a:lnTo>
                    <a:pt x="246" y="0"/>
                  </a:lnTo>
                  <a:lnTo>
                    <a:pt x="123" y="42"/>
                  </a:lnTo>
                  <a:lnTo>
                    <a:pt x="41" y="124"/>
                  </a:lnTo>
                  <a:lnTo>
                    <a:pt x="0" y="206"/>
                  </a:lnTo>
                  <a:lnTo>
                    <a:pt x="0" y="329"/>
                  </a:lnTo>
                  <a:lnTo>
                    <a:pt x="1" y="329"/>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8" name="任意多边形 106521">
              <a:extLst>
                <a:ext uri="{FF2B5EF4-FFF2-40B4-BE49-F238E27FC236}">
                  <a16:creationId xmlns:a16="http://schemas.microsoft.com/office/drawing/2014/main" xmlns="" id="{E7CB1697-261E-4347-7D51-DCDA3C229420}"/>
                </a:ext>
              </a:extLst>
            </p:cNvPr>
            <p:cNvSpPr/>
            <p:nvPr/>
          </p:nvSpPr>
          <p:spPr>
            <a:xfrm>
              <a:off x="332" y="1868"/>
              <a:ext cx="149" cy="68"/>
            </a:xfrm>
            <a:custGeom>
              <a:avLst/>
              <a:gdLst/>
              <a:ahLst/>
              <a:cxnLst/>
              <a:rect l="0" t="0" r="0" b="0"/>
              <a:pathLst>
                <a:path w="820" h="369">
                  <a:moveTo>
                    <a:pt x="0" y="0"/>
                  </a:moveTo>
                  <a:lnTo>
                    <a:pt x="819" y="369"/>
                  </a:lnTo>
                  <a:lnTo>
                    <a:pt x="820" y="369"/>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9" name="任意多边形 106522">
              <a:extLst>
                <a:ext uri="{FF2B5EF4-FFF2-40B4-BE49-F238E27FC236}">
                  <a16:creationId xmlns:a16="http://schemas.microsoft.com/office/drawing/2014/main" xmlns="" id="{2C335D3E-07EB-F38C-86B6-7DB4736BA482}"/>
                </a:ext>
              </a:extLst>
            </p:cNvPr>
            <p:cNvSpPr/>
            <p:nvPr/>
          </p:nvSpPr>
          <p:spPr>
            <a:xfrm>
              <a:off x="324" y="1696"/>
              <a:ext cx="157" cy="113"/>
            </a:xfrm>
            <a:custGeom>
              <a:avLst/>
              <a:gdLst/>
              <a:ahLst/>
              <a:cxnLst/>
              <a:rect l="0" t="0" r="0" b="0"/>
              <a:pathLst>
                <a:path w="861" h="615">
                  <a:moveTo>
                    <a:pt x="205" y="0"/>
                  </a:moveTo>
                  <a:lnTo>
                    <a:pt x="123" y="40"/>
                  </a:lnTo>
                  <a:lnTo>
                    <a:pt x="42" y="123"/>
                  </a:lnTo>
                  <a:lnTo>
                    <a:pt x="0" y="205"/>
                  </a:lnTo>
                  <a:lnTo>
                    <a:pt x="0" y="369"/>
                  </a:lnTo>
                  <a:lnTo>
                    <a:pt x="42" y="450"/>
                  </a:lnTo>
                  <a:lnTo>
                    <a:pt x="123" y="533"/>
                  </a:lnTo>
                  <a:lnTo>
                    <a:pt x="205" y="573"/>
                  </a:lnTo>
                  <a:lnTo>
                    <a:pt x="328" y="615"/>
                  </a:lnTo>
                  <a:lnTo>
                    <a:pt x="533" y="615"/>
                  </a:lnTo>
                  <a:lnTo>
                    <a:pt x="655" y="573"/>
                  </a:lnTo>
                  <a:lnTo>
                    <a:pt x="738" y="533"/>
                  </a:lnTo>
                  <a:lnTo>
                    <a:pt x="819" y="450"/>
                  </a:lnTo>
                  <a:lnTo>
                    <a:pt x="861" y="369"/>
                  </a:lnTo>
                  <a:lnTo>
                    <a:pt x="861" y="205"/>
                  </a:lnTo>
                  <a:lnTo>
                    <a:pt x="819" y="123"/>
                  </a:lnTo>
                  <a:lnTo>
                    <a:pt x="738" y="40"/>
                  </a:lnTo>
                  <a:lnTo>
                    <a:pt x="655" y="0"/>
                  </a:lnTo>
                  <a:lnTo>
                    <a:pt x="656"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0" name="直接连接符 29">
              <a:extLst>
                <a:ext uri="{FF2B5EF4-FFF2-40B4-BE49-F238E27FC236}">
                  <a16:creationId xmlns:a16="http://schemas.microsoft.com/office/drawing/2014/main" xmlns="" id="{26189B2B-1A7F-2D5F-7DF7-37897B6FE172}"/>
                </a:ext>
              </a:extLst>
            </p:cNvPr>
            <p:cNvSpPr/>
            <p:nvPr/>
          </p:nvSpPr>
          <p:spPr>
            <a:xfrm>
              <a:off x="521" y="2327"/>
              <a:ext cx="1" cy="1"/>
            </a:xfrm>
            <a:prstGeom prst="line">
              <a:avLst/>
            </a:prstGeom>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1" name="任意多边形 106524">
              <a:extLst>
                <a:ext uri="{FF2B5EF4-FFF2-40B4-BE49-F238E27FC236}">
                  <a16:creationId xmlns:a16="http://schemas.microsoft.com/office/drawing/2014/main" xmlns="" id="{B8625EC6-CABE-72D8-CED1-9BD5930B7544}"/>
                </a:ext>
              </a:extLst>
            </p:cNvPr>
            <p:cNvSpPr/>
            <p:nvPr/>
          </p:nvSpPr>
          <p:spPr>
            <a:xfrm>
              <a:off x="2162" y="1761"/>
              <a:ext cx="1" cy="126"/>
            </a:xfrm>
            <a:custGeom>
              <a:avLst/>
              <a:gdLst/>
              <a:ahLst/>
              <a:cxnLst/>
              <a:rect l="0" t="0" r="0" b="0"/>
              <a:pathLst>
                <a:path w="1" h="689">
                  <a:moveTo>
                    <a:pt x="0" y="0"/>
                  </a:moveTo>
                  <a:lnTo>
                    <a:pt x="0" y="689"/>
                  </a:lnTo>
                  <a:lnTo>
                    <a:pt x="1" y="689"/>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2" name="任意多边形 106525">
              <a:extLst>
                <a:ext uri="{FF2B5EF4-FFF2-40B4-BE49-F238E27FC236}">
                  <a16:creationId xmlns:a16="http://schemas.microsoft.com/office/drawing/2014/main" xmlns="" id="{099C4820-4A84-639F-D3AA-4E03AD2C3005}"/>
                </a:ext>
              </a:extLst>
            </p:cNvPr>
            <p:cNvSpPr/>
            <p:nvPr/>
          </p:nvSpPr>
          <p:spPr>
            <a:xfrm>
              <a:off x="2135" y="1603"/>
              <a:ext cx="53" cy="158"/>
            </a:xfrm>
            <a:custGeom>
              <a:avLst/>
              <a:gdLst/>
              <a:ahLst/>
              <a:cxnLst/>
              <a:rect l="0" t="0" r="0" b="0"/>
              <a:pathLst>
                <a:path w="287" h="861">
                  <a:moveTo>
                    <a:pt x="0" y="861"/>
                  </a:moveTo>
                  <a:lnTo>
                    <a:pt x="287" y="861"/>
                  </a:lnTo>
                  <a:lnTo>
                    <a:pt x="143" y="0"/>
                  </a:lnTo>
                  <a:lnTo>
                    <a:pt x="0" y="861"/>
                  </a:lnTo>
                  <a:close/>
                </a:path>
              </a:pathLst>
            </a:custGeom>
            <a:solidFill>
              <a:srgbClr val="FF00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3" name="任意多边形 106526">
              <a:extLst>
                <a:ext uri="{FF2B5EF4-FFF2-40B4-BE49-F238E27FC236}">
                  <a16:creationId xmlns:a16="http://schemas.microsoft.com/office/drawing/2014/main" xmlns="" id="{A719215E-9FCB-5EF7-D968-E3A84F5485E9}"/>
                </a:ext>
              </a:extLst>
            </p:cNvPr>
            <p:cNvSpPr/>
            <p:nvPr/>
          </p:nvSpPr>
          <p:spPr>
            <a:xfrm>
              <a:off x="2135" y="1603"/>
              <a:ext cx="53" cy="158"/>
            </a:xfrm>
            <a:custGeom>
              <a:avLst/>
              <a:gdLst/>
              <a:ahLst/>
              <a:cxnLst/>
              <a:rect l="0" t="0" r="0" b="0"/>
              <a:pathLst>
                <a:path w="287" h="861">
                  <a:moveTo>
                    <a:pt x="0" y="861"/>
                  </a:moveTo>
                  <a:lnTo>
                    <a:pt x="287" y="861"/>
                  </a:lnTo>
                  <a:lnTo>
                    <a:pt x="143" y="0"/>
                  </a:lnTo>
                  <a:lnTo>
                    <a:pt x="0" y="861"/>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4" name="任意多边形 106527">
              <a:extLst>
                <a:ext uri="{FF2B5EF4-FFF2-40B4-BE49-F238E27FC236}">
                  <a16:creationId xmlns:a16="http://schemas.microsoft.com/office/drawing/2014/main" xmlns="" id="{887B8469-E637-F4A3-2F7E-E47CD2FE4EA4}"/>
                </a:ext>
              </a:extLst>
            </p:cNvPr>
            <p:cNvSpPr/>
            <p:nvPr/>
          </p:nvSpPr>
          <p:spPr>
            <a:xfrm>
              <a:off x="2135" y="1887"/>
              <a:ext cx="53" cy="156"/>
            </a:xfrm>
            <a:custGeom>
              <a:avLst/>
              <a:gdLst/>
              <a:ahLst/>
              <a:cxnLst/>
              <a:rect l="0" t="0" r="0" b="0"/>
              <a:pathLst>
                <a:path w="287" h="862">
                  <a:moveTo>
                    <a:pt x="0" y="0"/>
                  </a:moveTo>
                  <a:lnTo>
                    <a:pt x="287" y="0"/>
                  </a:lnTo>
                  <a:lnTo>
                    <a:pt x="143" y="862"/>
                  </a:lnTo>
                  <a:lnTo>
                    <a:pt x="0" y="0"/>
                  </a:lnTo>
                  <a:close/>
                </a:path>
              </a:pathLst>
            </a:custGeom>
            <a:solidFill>
              <a:srgbClr val="FF0000"/>
            </a:solidFill>
            <a:ln w="12700" cap="flat" cmpd="sng">
              <a:solidFill>
                <a:srgbClr val="00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5" name="任意多边形 106528">
              <a:extLst>
                <a:ext uri="{FF2B5EF4-FFF2-40B4-BE49-F238E27FC236}">
                  <a16:creationId xmlns:a16="http://schemas.microsoft.com/office/drawing/2014/main" xmlns="" id="{97CF7E2B-BA85-E284-E617-998A90490882}"/>
                </a:ext>
              </a:extLst>
            </p:cNvPr>
            <p:cNvSpPr/>
            <p:nvPr/>
          </p:nvSpPr>
          <p:spPr>
            <a:xfrm>
              <a:off x="2135" y="1887"/>
              <a:ext cx="53" cy="156"/>
            </a:xfrm>
            <a:custGeom>
              <a:avLst/>
              <a:gdLst/>
              <a:ahLst/>
              <a:cxnLst/>
              <a:rect l="0" t="0" r="0" b="0"/>
              <a:pathLst>
                <a:path w="287" h="862">
                  <a:moveTo>
                    <a:pt x="0" y="0"/>
                  </a:moveTo>
                  <a:lnTo>
                    <a:pt x="287" y="0"/>
                  </a:lnTo>
                  <a:lnTo>
                    <a:pt x="143" y="862"/>
                  </a:lnTo>
                  <a:lnTo>
                    <a:pt x="0"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6" name="任意多边形 106529">
              <a:extLst>
                <a:ext uri="{FF2B5EF4-FFF2-40B4-BE49-F238E27FC236}">
                  <a16:creationId xmlns:a16="http://schemas.microsoft.com/office/drawing/2014/main" xmlns="" id="{ABBFF646-10CB-96CD-101E-C0812F4373CB}"/>
                </a:ext>
              </a:extLst>
            </p:cNvPr>
            <p:cNvSpPr/>
            <p:nvPr/>
          </p:nvSpPr>
          <p:spPr>
            <a:xfrm>
              <a:off x="1995" y="1857"/>
              <a:ext cx="105" cy="97"/>
            </a:xfrm>
            <a:custGeom>
              <a:avLst/>
              <a:gdLst/>
              <a:ahLst/>
              <a:cxnLst/>
              <a:rect l="0" t="0" r="0" b="0"/>
              <a:pathLst>
                <a:path w="573" h="533">
                  <a:moveTo>
                    <a:pt x="0" y="329"/>
                  </a:moveTo>
                  <a:lnTo>
                    <a:pt x="41" y="410"/>
                  </a:lnTo>
                  <a:lnTo>
                    <a:pt x="123" y="493"/>
                  </a:lnTo>
                  <a:lnTo>
                    <a:pt x="246" y="533"/>
                  </a:lnTo>
                  <a:lnTo>
                    <a:pt x="328" y="533"/>
                  </a:lnTo>
                  <a:lnTo>
                    <a:pt x="451" y="493"/>
                  </a:lnTo>
                  <a:lnTo>
                    <a:pt x="533" y="410"/>
                  </a:lnTo>
                  <a:lnTo>
                    <a:pt x="573" y="329"/>
                  </a:lnTo>
                  <a:lnTo>
                    <a:pt x="573" y="206"/>
                  </a:lnTo>
                  <a:lnTo>
                    <a:pt x="533" y="123"/>
                  </a:lnTo>
                  <a:lnTo>
                    <a:pt x="451" y="41"/>
                  </a:lnTo>
                  <a:lnTo>
                    <a:pt x="328" y="0"/>
                  </a:lnTo>
                  <a:lnTo>
                    <a:pt x="246" y="0"/>
                  </a:lnTo>
                  <a:lnTo>
                    <a:pt x="123" y="41"/>
                  </a:lnTo>
                  <a:lnTo>
                    <a:pt x="41" y="123"/>
                  </a:lnTo>
                  <a:lnTo>
                    <a:pt x="0" y="206"/>
                  </a:lnTo>
                  <a:lnTo>
                    <a:pt x="0" y="329"/>
                  </a:lnTo>
                  <a:lnTo>
                    <a:pt x="1" y="329"/>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7" name="任意多边形 106530">
              <a:extLst>
                <a:ext uri="{FF2B5EF4-FFF2-40B4-BE49-F238E27FC236}">
                  <a16:creationId xmlns:a16="http://schemas.microsoft.com/office/drawing/2014/main" xmlns="" id="{860D0034-FCDD-FC90-BDE0-C28E073C85A9}"/>
                </a:ext>
              </a:extLst>
            </p:cNvPr>
            <p:cNvSpPr/>
            <p:nvPr/>
          </p:nvSpPr>
          <p:spPr>
            <a:xfrm>
              <a:off x="1973" y="1872"/>
              <a:ext cx="149" cy="67"/>
            </a:xfrm>
            <a:custGeom>
              <a:avLst/>
              <a:gdLst/>
              <a:ahLst/>
              <a:cxnLst/>
              <a:rect l="0" t="0" r="0" b="0"/>
              <a:pathLst>
                <a:path w="821" h="368">
                  <a:moveTo>
                    <a:pt x="0" y="0"/>
                  </a:moveTo>
                  <a:lnTo>
                    <a:pt x="820" y="368"/>
                  </a:lnTo>
                  <a:lnTo>
                    <a:pt x="821" y="368"/>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8" name="任意多边形 106531">
              <a:extLst>
                <a:ext uri="{FF2B5EF4-FFF2-40B4-BE49-F238E27FC236}">
                  <a16:creationId xmlns:a16="http://schemas.microsoft.com/office/drawing/2014/main" xmlns="" id="{6C610E02-E096-6F91-0367-12D4DF56B99D}"/>
                </a:ext>
              </a:extLst>
            </p:cNvPr>
            <p:cNvSpPr/>
            <p:nvPr/>
          </p:nvSpPr>
          <p:spPr>
            <a:xfrm>
              <a:off x="1966" y="1692"/>
              <a:ext cx="156" cy="120"/>
            </a:xfrm>
            <a:custGeom>
              <a:avLst/>
              <a:gdLst/>
              <a:ahLst/>
              <a:cxnLst/>
              <a:rect l="0" t="0" r="0" b="0"/>
              <a:pathLst>
                <a:path w="861" h="655">
                  <a:moveTo>
                    <a:pt x="860" y="655"/>
                  </a:moveTo>
                  <a:lnTo>
                    <a:pt x="0" y="327"/>
                  </a:lnTo>
                  <a:lnTo>
                    <a:pt x="860" y="0"/>
                  </a:lnTo>
                  <a:lnTo>
                    <a:pt x="861"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9" name="任意多边形 106532">
              <a:extLst>
                <a:ext uri="{FF2B5EF4-FFF2-40B4-BE49-F238E27FC236}">
                  <a16:creationId xmlns:a16="http://schemas.microsoft.com/office/drawing/2014/main" xmlns="" id="{BA70F087-C18F-5B22-051F-812A1AF2C9B9}"/>
                </a:ext>
              </a:extLst>
            </p:cNvPr>
            <p:cNvSpPr/>
            <p:nvPr/>
          </p:nvSpPr>
          <p:spPr>
            <a:xfrm>
              <a:off x="2069" y="1714"/>
              <a:ext cx="2" cy="76"/>
            </a:xfrm>
            <a:custGeom>
              <a:avLst/>
              <a:gdLst/>
              <a:ahLst/>
              <a:cxnLst/>
              <a:rect l="0" t="0" r="0" b="0"/>
              <a:pathLst>
                <a:path w="1" h="410">
                  <a:moveTo>
                    <a:pt x="0" y="410"/>
                  </a:moveTo>
                  <a:lnTo>
                    <a:pt x="0" y="0"/>
                  </a:lnTo>
                  <a:lnTo>
                    <a:pt x="1" y="0"/>
                  </a:lnTo>
                </a:path>
              </a:pathLst>
            </a:custGeom>
            <a:noFill/>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0" name="直接连接符 39">
              <a:extLst>
                <a:ext uri="{FF2B5EF4-FFF2-40B4-BE49-F238E27FC236}">
                  <a16:creationId xmlns:a16="http://schemas.microsoft.com/office/drawing/2014/main" xmlns="" id="{B28393A6-49BD-2FF6-D643-D924AC6D3FA3}"/>
                </a:ext>
              </a:extLst>
            </p:cNvPr>
            <p:cNvSpPr/>
            <p:nvPr/>
          </p:nvSpPr>
          <p:spPr>
            <a:xfrm>
              <a:off x="2162" y="2043"/>
              <a:ext cx="1" cy="2"/>
            </a:xfrm>
            <a:prstGeom prst="line">
              <a:avLst/>
            </a:prstGeom>
            <a:ln w="127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41" name="文本框 40">
            <a:extLst>
              <a:ext uri="{FF2B5EF4-FFF2-40B4-BE49-F238E27FC236}">
                <a16:creationId xmlns:a16="http://schemas.microsoft.com/office/drawing/2014/main" xmlns="" id="{823EC34E-EC30-6A2E-70DB-76BB52068F5D}"/>
              </a:ext>
            </a:extLst>
          </p:cNvPr>
          <p:cNvSpPr txBox="1"/>
          <p:nvPr/>
        </p:nvSpPr>
        <p:spPr>
          <a:xfrm>
            <a:off x="6858000" y="4648200"/>
            <a:ext cx="1447800" cy="400110"/>
          </a:xfrm>
          <a:prstGeom prst="rect">
            <a:avLst/>
          </a:prstGeom>
          <a:noFill/>
          <a:ln w="9525">
            <a:noFill/>
          </a:ln>
        </p:spPr>
        <p:txBody>
          <a:bodyPr>
            <a:spAutoFit/>
          </a:bodyPr>
          <a:lstStyle/>
          <a:p>
            <a:pPr>
              <a:spcBef>
                <a:spcPct val="50000"/>
              </a:spcBef>
              <a:defRPr/>
            </a:pPr>
            <a:r>
              <a:rPr lang="zh-CN" altLang="en-US" b="1" dirty="0">
                <a:solidFill>
                  <a:srgbClr val="FF3300"/>
                </a:solidFill>
                <a:latin typeface="黑体" panose="02010609060101010101" pitchFamily="49" charset="-122"/>
                <a:ea typeface="黑体" panose="02010609060101010101" pitchFamily="49" charset="-122"/>
              </a:rPr>
              <a:t>不正确</a:t>
            </a:r>
          </a:p>
        </p:txBody>
      </p:sp>
      <p:sp>
        <p:nvSpPr>
          <p:cNvPr id="42" name="文本框 41">
            <a:extLst>
              <a:ext uri="{FF2B5EF4-FFF2-40B4-BE49-F238E27FC236}">
                <a16:creationId xmlns:a16="http://schemas.microsoft.com/office/drawing/2014/main" xmlns="" id="{0B251A93-6C63-9FF2-5A69-912DF0662BA0}"/>
              </a:ext>
            </a:extLst>
          </p:cNvPr>
          <p:cNvSpPr txBox="1"/>
          <p:nvPr/>
        </p:nvSpPr>
        <p:spPr>
          <a:xfrm>
            <a:off x="2362200" y="4648200"/>
            <a:ext cx="1447800" cy="400110"/>
          </a:xfrm>
          <a:prstGeom prst="rect">
            <a:avLst/>
          </a:prstGeom>
          <a:noFill/>
          <a:ln w="9525">
            <a:noFill/>
          </a:ln>
        </p:spPr>
        <p:txBody>
          <a:bodyPr>
            <a:spAutoFit/>
          </a:bodyPr>
          <a:lstStyle/>
          <a:p>
            <a:pPr>
              <a:spcBef>
                <a:spcPct val="50000"/>
              </a:spcBef>
              <a:defRPr/>
            </a:pPr>
            <a:r>
              <a:rPr lang="zh-CN" altLang="en-US" b="1" dirty="0">
                <a:solidFill>
                  <a:srgbClr val="FF3300"/>
                </a:solidFill>
                <a:latin typeface="黑体" panose="02010609060101010101" pitchFamily="49" charset="-122"/>
                <a:ea typeface="黑体" panose="02010609060101010101" pitchFamily="49" charset="-122"/>
              </a:rPr>
              <a:t>正确</a:t>
            </a:r>
          </a:p>
        </p:txBody>
      </p:sp>
    </p:spTree>
    <p:extLst>
      <p:ext uri="{BB962C8B-B14F-4D97-AF65-F5344CB8AC3E}">
        <p14:creationId xmlns:p14="http://schemas.microsoft.com/office/powerpoint/2010/main" val="35605947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55FA1C4A-F642-B579-D2B2-8CCFAF1E1894}"/>
              </a:ext>
            </a:extLst>
          </p:cNvPr>
          <p:cNvPicPr>
            <a:picLocks noChangeAspect="1"/>
          </p:cNvPicPr>
          <p:nvPr/>
        </p:nvPicPr>
        <p:blipFill>
          <a:blip r:embed="rId2"/>
          <a:srcRect t="10102" b="9470"/>
          <a:stretch>
            <a:fillRect/>
          </a:stretch>
        </p:blipFill>
        <p:spPr>
          <a:xfrm>
            <a:off x="0" y="692696"/>
            <a:ext cx="9142413" cy="5514429"/>
          </a:xfrm>
          <a:prstGeom prst="rect">
            <a:avLst/>
          </a:prstGeom>
          <a:noFill/>
          <a:ln w="9525">
            <a:noFill/>
          </a:ln>
        </p:spPr>
      </p:pic>
      <p:sp>
        <p:nvSpPr>
          <p:cNvPr id="5" name="文本占位符 107522">
            <a:extLst>
              <a:ext uri="{FF2B5EF4-FFF2-40B4-BE49-F238E27FC236}">
                <a16:creationId xmlns:a16="http://schemas.microsoft.com/office/drawing/2014/main" xmlns="" id="{A52231DF-BC6F-32CF-308F-2C13C38491B6}"/>
              </a:ext>
            </a:extLst>
          </p:cNvPr>
          <p:cNvSpPr txBox="1">
            <a:spLocks/>
          </p:cNvSpPr>
          <p:nvPr/>
        </p:nvSpPr>
        <p:spPr>
          <a:xfrm>
            <a:off x="407568" y="47852"/>
            <a:ext cx="2286000" cy="533400"/>
          </a:xfrm>
          <a:prstGeom prst="rect">
            <a:avLst/>
          </a:prstGeom>
          <a:noFill/>
          <a:ln w="9525">
            <a:noFill/>
          </a:ln>
        </p:spPr>
        <p:txBody>
          <a:bodyPr vert="horz"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3. </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锥面配合</a:t>
            </a:r>
          </a:p>
        </p:txBody>
      </p:sp>
      <p:sp>
        <p:nvSpPr>
          <p:cNvPr id="6" name="矩形 5">
            <a:extLst>
              <a:ext uri="{FF2B5EF4-FFF2-40B4-BE49-F238E27FC236}">
                <a16:creationId xmlns:a16="http://schemas.microsoft.com/office/drawing/2014/main" xmlns="" id="{5BEEEF85-108B-0867-2982-135B415F69EC}"/>
              </a:ext>
            </a:extLst>
          </p:cNvPr>
          <p:cNvSpPr/>
          <p:nvPr/>
        </p:nvSpPr>
        <p:spPr>
          <a:xfrm>
            <a:off x="2001418" y="5154478"/>
            <a:ext cx="1162178" cy="307777"/>
          </a:xfrm>
          <a:prstGeom prst="rect">
            <a:avLst/>
          </a:prstGeom>
          <a:noFill/>
          <a:ln w="9525">
            <a:noFill/>
          </a:ln>
        </p:spPr>
        <p:txBody>
          <a:bodyPr wrap="none" lIns="0" tIns="0" rIns="0" bIns="0">
            <a:spAutoFit/>
          </a:bodyPr>
          <a:lstStyle/>
          <a:p>
            <a:pPr>
              <a:defRPr/>
            </a:pPr>
            <a:r>
              <a:rPr lang="zh-CN" altLang="en-US" b="1" dirty="0">
                <a:solidFill>
                  <a:srgbClr val="FF0000"/>
                </a:solidFill>
                <a:latin typeface="黑体" panose="02010609060101010101" pitchFamily="49" charset="-122"/>
                <a:ea typeface="黑体" panose="02010609060101010101" pitchFamily="49" charset="-122"/>
              </a:rPr>
              <a:t>（</a:t>
            </a:r>
            <a:r>
              <a:rPr lang="en-US" altLang="zh-CN" b="1" dirty="0">
                <a:solidFill>
                  <a:srgbClr val="FF0000"/>
                </a:solidFill>
                <a:latin typeface="黑体" panose="02010609060101010101" pitchFamily="49" charset="-122"/>
                <a:ea typeface="黑体" panose="02010609060101010101" pitchFamily="49" charset="-122"/>
              </a:rPr>
              <a:t>a</a:t>
            </a:r>
            <a:r>
              <a:rPr lang="zh-CN" altLang="en-US" b="1" dirty="0">
                <a:solidFill>
                  <a:srgbClr val="FF0000"/>
                </a:solidFill>
                <a:latin typeface="黑体" panose="02010609060101010101" pitchFamily="49" charset="-122"/>
                <a:ea typeface="黑体" panose="02010609060101010101" pitchFamily="49" charset="-122"/>
              </a:rPr>
              <a:t>）合理</a:t>
            </a:r>
            <a:endParaRPr lang="zh-CN" altLang="en-US" b="1" dirty="0">
              <a:solidFill>
                <a:srgbClr val="000000"/>
              </a:solidFill>
              <a:latin typeface="黑体" panose="02010609060101010101" pitchFamily="49" charset="-122"/>
              <a:ea typeface="黑体" panose="02010609060101010101" pitchFamily="49" charset="-122"/>
            </a:endParaRPr>
          </a:p>
        </p:txBody>
      </p:sp>
      <p:sp>
        <p:nvSpPr>
          <p:cNvPr id="7" name="矩形 6">
            <a:extLst>
              <a:ext uri="{FF2B5EF4-FFF2-40B4-BE49-F238E27FC236}">
                <a16:creationId xmlns:a16="http://schemas.microsoft.com/office/drawing/2014/main" xmlns="" id="{B116C3A3-B162-6940-BD4F-2792A966ADAD}"/>
              </a:ext>
            </a:extLst>
          </p:cNvPr>
          <p:cNvSpPr/>
          <p:nvPr/>
        </p:nvSpPr>
        <p:spPr>
          <a:xfrm>
            <a:off x="6265069" y="5153995"/>
            <a:ext cx="1420261" cy="307777"/>
          </a:xfrm>
          <a:prstGeom prst="rect">
            <a:avLst/>
          </a:prstGeom>
          <a:noFill/>
          <a:ln w="9525">
            <a:noFill/>
          </a:ln>
        </p:spPr>
        <p:txBody>
          <a:bodyPr wrap="none" lIns="0" tIns="0" rIns="0" bIns="0">
            <a:spAutoFit/>
          </a:bodyPr>
          <a:lstStyle/>
          <a:p>
            <a:pPr>
              <a:defRPr/>
            </a:pPr>
            <a:r>
              <a:rPr lang="zh-CN" altLang="en-US" b="1" dirty="0">
                <a:solidFill>
                  <a:srgbClr val="FF0000"/>
                </a:solidFill>
                <a:latin typeface="黑体" panose="02010609060101010101" pitchFamily="49" charset="-122"/>
                <a:ea typeface="黑体" panose="02010609060101010101" pitchFamily="49" charset="-122"/>
              </a:rPr>
              <a:t>（</a:t>
            </a:r>
            <a:r>
              <a:rPr lang="en-US" altLang="zh-CN" b="1" dirty="0">
                <a:solidFill>
                  <a:srgbClr val="FF0000"/>
                </a:solidFill>
                <a:latin typeface="黑体" panose="02010609060101010101" pitchFamily="49" charset="-122"/>
                <a:ea typeface="黑体" panose="02010609060101010101" pitchFamily="49" charset="-122"/>
              </a:rPr>
              <a:t>b</a:t>
            </a:r>
            <a:r>
              <a:rPr lang="zh-CN" altLang="en-US" b="1" dirty="0">
                <a:solidFill>
                  <a:srgbClr val="FF0000"/>
                </a:solidFill>
                <a:latin typeface="黑体" panose="02010609060101010101" pitchFamily="49" charset="-122"/>
                <a:ea typeface="黑体" panose="02010609060101010101" pitchFamily="49" charset="-122"/>
              </a:rPr>
              <a:t>）不合理</a:t>
            </a:r>
            <a:endParaRPr lang="zh-CN" altLang="en-US" b="1" dirty="0">
              <a:solidFill>
                <a:srgbClr val="000000"/>
              </a:solidFill>
              <a:latin typeface="黑体" panose="02010609060101010101" pitchFamily="49" charset="-122"/>
              <a:ea typeface="黑体" panose="02010609060101010101" pitchFamily="49" charset="-122"/>
            </a:endParaRPr>
          </a:p>
        </p:txBody>
      </p:sp>
      <p:grpSp>
        <p:nvGrpSpPr>
          <p:cNvPr id="8" name="组合 7">
            <a:extLst>
              <a:ext uri="{FF2B5EF4-FFF2-40B4-BE49-F238E27FC236}">
                <a16:creationId xmlns:a16="http://schemas.microsoft.com/office/drawing/2014/main" xmlns="" id="{D05D43C7-D531-C330-A1CF-C2A9C27939AD}"/>
              </a:ext>
            </a:extLst>
          </p:cNvPr>
          <p:cNvGrpSpPr/>
          <p:nvPr/>
        </p:nvGrpSpPr>
        <p:grpSpPr>
          <a:xfrm>
            <a:off x="215900" y="2000250"/>
            <a:ext cx="2414588" cy="1381125"/>
            <a:chOff x="136" y="1260"/>
            <a:chExt cx="1521" cy="870"/>
          </a:xfrm>
        </p:grpSpPr>
        <p:sp>
          <p:nvSpPr>
            <p:cNvPr id="9" name="任意多边形 107526">
              <a:extLst>
                <a:ext uri="{FF2B5EF4-FFF2-40B4-BE49-F238E27FC236}">
                  <a16:creationId xmlns:a16="http://schemas.microsoft.com/office/drawing/2014/main" xmlns="" id="{2A424352-07FB-DCFE-93CD-2B851DED69C7}"/>
                </a:ext>
              </a:extLst>
            </p:cNvPr>
            <p:cNvSpPr/>
            <p:nvPr/>
          </p:nvSpPr>
          <p:spPr>
            <a:xfrm>
              <a:off x="521" y="1260"/>
              <a:ext cx="316" cy="2"/>
            </a:xfrm>
            <a:custGeom>
              <a:avLst/>
              <a:gdLst/>
              <a:ahLst/>
              <a:cxnLst/>
              <a:rect l="0" t="0" r="0" b="0"/>
              <a:pathLst>
                <a:path w="1166">
                  <a:moveTo>
                    <a:pt x="1166" y="0"/>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 name="任意多边形 107527">
              <a:extLst>
                <a:ext uri="{FF2B5EF4-FFF2-40B4-BE49-F238E27FC236}">
                  <a16:creationId xmlns:a16="http://schemas.microsoft.com/office/drawing/2014/main" xmlns="" id="{AB952B9F-AF44-1D62-D6B3-E5F5D153D63D}"/>
                </a:ext>
              </a:extLst>
            </p:cNvPr>
            <p:cNvSpPr/>
            <p:nvPr/>
          </p:nvSpPr>
          <p:spPr>
            <a:xfrm>
              <a:off x="521" y="1987"/>
              <a:ext cx="1073" cy="2"/>
            </a:xfrm>
            <a:custGeom>
              <a:avLst/>
              <a:gdLst/>
              <a:ahLst/>
              <a:cxnLst/>
              <a:rect l="0" t="0" r="0" b="0"/>
              <a:pathLst>
                <a:path w="3967">
                  <a:moveTo>
                    <a:pt x="3967" y="0"/>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 name="任意多边形 107528">
              <a:extLst>
                <a:ext uri="{FF2B5EF4-FFF2-40B4-BE49-F238E27FC236}">
                  <a16:creationId xmlns:a16="http://schemas.microsoft.com/office/drawing/2014/main" xmlns="" id="{12C0CB21-A4C8-1A17-B4AC-50A8D7434A52}"/>
                </a:ext>
              </a:extLst>
            </p:cNvPr>
            <p:cNvSpPr/>
            <p:nvPr/>
          </p:nvSpPr>
          <p:spPr>
            <a:xfrm>
              <a:off x="599" y="1416"/>
              <a:ext cx="2" cy="415"/>
            </a:xfrm>
            <a:custGeom>
              <a:avLst/>
              <a:gdLst/>
              <a:ahLst/>
              <a:cxnLst/>
              <a:rect l="0" t="0" r="0" b="0"/>
              <a:pathLst>
                <a:path w="1" h="1542">
                  <a:moveTo>
                    <a:pt x="0" y="0"/>
                  </a:moveTo>
                  <a:lnTo>
                    <a:pt x="0" y="1542"/>
                  </a:lnTo>
                  <a:lnTo>
                    <a:pt x="1" y="1542"/>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 name="任意多边形 107529">
              <a:extLst>
                <a:ext uri="{FF2B5EF4-FFF2-40B4-BE49-F238E27FC236}">
                  <a16:creationId xmlns:a16="http://schemas.microsoft.com/office/drawing/2014/main" xmlns="" id="{4DC8D565-9492-BD13-82AA-EFE3FF6EC24D}"/>
                </a:ext>
              </a:extLst>
            </p:cNvPr>
            <p:cNvSpPr/>
            <p:nvPr/>
          </p:nvSpPr>
          <p:spPr>
            <a:xfrm>
              <a:off x="573" y="1260"/>
              <a:ext cx="52" cy="156"/>
            </a:xfrm>
            <a:custGeom>
              <a:avLst/>
              <a:gdLst/>
              <a:ahLst/>
              <a:cxnLst/>
              <a:rect l="0" t="0" r="0" b="0"/>
              <a:pathLst>
                <a:path w="191" h="575">
                  <a:moveTo>
                    <a:pt x="0" y="575"/>
                  </a:moveTo>
                  <a:lnTo>
                    <a:pt x="191" y="575"/>
                  </a:lnTo>
                  <a:lnTo>
                    <a:pt x="95" y="0"/>
                  </a:lnTo>
                  <a:lnTo>
                    <a:pt x="0" y="575"/>
                  </a:lnTo>
                  <a:close/>
                </a:path>
              </a:pathLst>
            </a:custGeom>
            <a:solidFill>
              <a:srgbClr val="FF0000"/>
            </a:solidFill>
            <a:ln w="9525">
              <a:noFill/>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 name="任意多边形 107530">
              <a:extLst>
                <a:ext uri="{FF2B5EF4-FFF2-40B4-BE49-F238E27FC236}">
                  <a16:creationId xmlns:a16="http://schemas.microsoft.com/office/drawing/2014/main" xmlns="" id="{F557CC59-A54A-0CA2-25E7-23EF9D534A09}"/>
                </a:ext>
              </a:extLst>
            </p:cNvPr>
            <p:cNvSpPr/>
            <p:nvPr/>
          </p:nvSpPr>
          <p:spPr>
            <a:xfrm>
              <a:off x="573" y="1260"/>
              <a:ext cx="52" cy="156"/>
            </a:xfrm>
            <a:custGeom>
              <a:avLst/>
              <a:gdLst/>
              <a:ahLst/>
              <a:cxnLst/>
              <a:rect l="0" t="0" r="0" b="0"/>
              <a:pathLst>
                <a:path w="191" h="575">
                  <a:moveTo>
                    <a:pt x="0" y="575"/>
                  </a:moveTo>
                  <a:lnTo>
                    <a:pt x="191" y="575"/>
                  </a:lnTo>
                  <a:lnTo>
                    <a:pt x="95" y="0"/>
                  </a:lnTo>
                  <a:lnTo>
                    <a:pt x="0" y="575"/>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4" name="任意多边形 107531">
              <a:extLst>
                <a:ext uri="{FF2B5EF4-FFF2-40B4-BE49-F238E27FC236}">
                  <a16:creationId xmlns:a16="http://schemas.microsoft.com/office/drawing/2014/main" xmlns="" id="{BD1EB934-10BE-9FD6-BFCB-8491FABA13DC}"/>
                </a:ext>
              </a:extLst>
            </p:cNvPr>
            <p:cNvSpPr/>
            <p:nvPr/>
          </p:nvSpPr>
          <p:spPr>
            <a:xfrm>
              <a:off x="573" y="1831"/>
              <a:ext cx="52" cy="156"/>
            </a:xfrm>
            <a:custGeom>
              <a:avLst/>
              <a:gdLst/>
              <a:ahLst/>
              <a:cxnLst/>
              <a:rect l="0" t="0" r="0" b="0"/>
              <a:pathLst>
                <a:path w="191" h="575">
                  <a:moveTo>
                    <a:pt x="0" y="0"/>
                  </a:moveTo>
                  <a:lnTo>
                    <a:pt x="191" y="0"/>
                  </a:lnTo>
                  <a:lnTo>
                    <a:pt x="95" y="575"/>
                  </a:lnTo>
                  <a:lnTo>
                    <a:pt x="0" y="0"/>
                  </a:lnTo>
                  <a:close/>
                </a:path>
              </a:pathLst>
            </a:custGeom>
            <a:solidFill>
              <a:srgbClr val="FF0000"/>
            </a:solidFill>
            <a:ln w="9525">
              <a:noFill/>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5" name="任意多边形 107532">
              <a:extLst>
                <a:ext uri="{FF2B5EF4-FFF2-40B4-BE49-F238E27FC236}">
                  <a16:creationId xmlns:a16="http://schemas.microsoft.com/office/drawing/2014/main" xmlns="" id="{18D6DD22-2759-AC58-566E-8BDBECA5BB5F}"/>
                </a:ext>
              </a:extLst>
            </p:cNvPr>
            <p:cNvSpPr/>
            <p:nvPr/>
          </p:nvSpPr>
          <p:spPr>
            <a:xfrm>
              <a:off x="573" y="1831"/>
              <a:ext cx="52" cy="156"/>
            </a:xfrm>
            <a:custGeom>
              <a:avLst/>
              <a:gdLst/>
              <a:ahLst/>
              <a:cxnLst/>
              <a:rect l="0" t="0" r="0" b="0"/>
              <a:pathLst>
                <a:path w="191" h="575">
                  <a:moveTo>
                    <a:pt x="0" y="0"/>
                  </a:moveTo>
                  <a:lnTo>
                    <a:pt x="191" y="0"/>
                  </a:lnTo>
                  <a:lnTo>
                    <a:pt x="95" y="575"/>
                  </a:lnTo>
                  <a:lnTo>
                    <a:pt x="0"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6" name="任意多边形 107533">
              <a:extLst>
                <a:ext uri="{FF2B5EF4-FFF2-40B4-BE49-F238E27FC236}">
                  <a16:creationId xmlns:a16="http://schemas.microsoft.com/office/drawing/2014/main" xmlns="" id="{273F120E-57EC-1059-C5B0-A8FA375AE838}"/>
                </a:ext>
              </a:extLst>
            </p:cNvPr>
            <p:cNvSpPr/>
            <p:nvPr/>
          </p:nvSpPr>
          <p:spPr>
            <a:xfrm>
              <a:off x="404" y="1619"/>
              <a:ext cx="156" cy="59"/>
            </a:xfrm>
            <a:custGeom>
              <a:avLst/>
              <a:gdLst/>
              <a:ahLst/>
              <a:cxnLst/>
              <a:rect l="0" t="0" r="0" b="0"/>
              <a:pathLst>
                <a:path w="576" h="217">
                  <a:moveTo>
                    <a:pt x="0" y="217"/>
                  </a:moveTo>
                  <a:lnTo>
                    <a:pt x="575" y="217"/>
                  </a:lnTo>
                  <a:lnTo>
                    <a:pt x="575" y="0"/>
                  </a:lnTo>
                  <a:lnTo>
                    <a:pt x="576"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7" name="任意多边形 107534">
              <a:extLst>
                <a:ext uri="{FF2B5EF4-FFF2-40B4-BE49-F238E27FC236}">
                  <a16:creationId xmlns:a16="http://schemas.microsoft.com/office/drawing/2014/main" xmlns="" id="{A66C60BA-0B71-3738-195B-75EF69688F6B}"/>
                </a:ext>
              </a:extLst>
            </p:cNvPr>
            <p:cNvSpPr/>
            <p:nvPr/>
          </p:nvSpPr>
          <p:spPr>
            <a:xfrm>
              <a:off x="404" y="1570"/>
              <a:ext cx="156" cy="23"/>
            </a:xfrm>
            <a:custGeom>
              <a:avLst/>
              <a:gdLst/>
              <a:ahLst/>
              <a:cxnLst/>
              <a:rect l="0" t="0" r="0" b="0"/>
              <a:pathLst>
                <a:path w="576" h="91">
                  <a:moveTo>
                    <a:pt x="109" y="91"/>
                  </a:moveTo>
                  <a:lnTo>
                    <a:pt x="82" y="55"/>
                  </a:lnTo>
                  <a:lnTo>
                    <a:pt x="0" y="0"/>
                  </a:lnTo>
                  <a:lnTo>
                    <a:pt x="575" y="0"/>
                  </a:lnTo>
                  <a:lnTo>
                    <a:pt x="576"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8" name="直接连接符 17">
              <a:extLst>
                <a:ext uri="{FF2B5EF4-FFF2-40B4-BE49-F238E27FC236}">
                  <a16:creationId xmlns:a16="http://schemas.microsoft.com/office/drawing/2014/main" xmlns="" id="{BD275D29-09E5-6B61-45DA-E28ED11793AB}"/>
                </a:ext>
              </a:extLst>
            </p:cNvPr>
            <p:cNvSpPr/>
            <p:nvPr/>
          </p:nvSpPr>
          <p:spPr>
            <a:xfrm>
              <a:off x="876" y="1260"/>
              <a:ext cx="2" cy="2"/>
            </a:xfrm>
            <a:prstGeom prst="line">
              <a:avLst/>
            </a:prstGeom>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9" name="直接连接符 18">
              <a:extLst>
                <a:ext uri="{FF2B5EF4-FFF2-40B4-BE49-F238E27FC236}">
                  <a16:creationId xmlns:a16="http://schemas.microsoft.com/office/drawing/2014/main" xmlns="" id="{6EC28EE5-5CA4-ACF0-8277-09A2F43E3F4D}"/>
                </a:ext>
              </a:extLst>
            </p:cNvPr>
            <p:cNvSpPr/>
            <p:nvPr/>
          </p:nvSpPr>
          <p:spPr>
            <a:xfrm>
              <a:off x="1633" y="1987"/>
              <a:ext cx="2" cy="2"/>
            </a:xfrm>
            <a:prstGeom prst="line">
              <a:avLst/>
            </a:prstGeom>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0" name="直接连接符 19">
              <a:extLst>
                <a:ext uri="{FF2B5EF4-FFF2-40B4-BE49-F238E27FC236}">
                  <a16:creationId xmlns:a16="http://schemas.microsoft.com/office/drawing/2014/main" xmlns="" id="{BFF022FC-D0FE-47BD-503E-E1E10ECE5C95}"/>
                </a:ext>
              </a:extLst>
            </p:cNvPr>
            <p:cNvSpPr/>
            <p:nvPr/>
          </p:nvSpPr>
          <p:spPr>
            <a:xfrm>
              <a:off x="599" y="1987"/>
              <a:ext cx="2" cy="2"/>
            </a:xfrm>
            <a:prstGeom prst="line">
              <a:avLst/>
            </a:prstGeom>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1" name="任意多边形 107538">
              <a:extLst>
                <a:ext uri="{FF2B5EF4-FFF2-40B4-BE49-F238E27FC236}">
                  <a16:creationId xmlns:a16="http://schemas.microsoft.com/office/drawing/2014/main" xmlns="" id="{42E9AFAA-02E9-B6E5-DE6E-79EBCC4266D5}"/>
                </a:ext>
              </a:extLst>
            </p:cNvPr>
            <p:cNvSpPr/>
            <p:nvPr/>
          </p:nvSpPr>
          <p:spPr>
            <a:xfrm>
              <a:off x="253" y="2128"/>
              <a:ext cx="1363" cy="2"/>
            </a:xfrm>
            <a:custGeom>
              <a:avLst/>
              <a:gdLst/>
              <a:ahLst/>
              <a:cxnLst/>
              <a:rect l="0" t="0" r="0" b="0"/>
              <a:pathLst>
                <a:path w="5037">
                  <a:moveTo>
                    <a:pt x="5037" y="0"/>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2" name="任意多边形 107539">
              <a:extLst>
                <a:ext uri="{FF2B5EF4-FFF2-40B4-BE49-F238E27FC236}">
                  <a16:creationId xmlns:a16="http://schemas.microsoft.com/office/drawing/2014/main" xmlns="" id="{980929AA-0433-8896-B6E9-483930126206}"/>
                </a:ext>
              </a:extLst>
            </p:cNvPr>
            <p:cNvSpPr/>
            <p:nvPr/>
          </p:nvSpPr>
          <p:spPr>
            <a:xfrm>
              <a:off x="253" y="1260"/>
              <a:ext cx="1231" cy="2"/>
            </a:xfrm>
            <a:custGeom>
              <a:avLst/>
              <a:gdLst/>
              <a:ahLst/>
              <a:cxnLst/>
              <a:rect l="0" t="0" r="0" b="0"/>
              <a:pathLst>
                <a:path w="4552">
                  <a:moveTo>
                    <a:pt x="4552" y="0"/>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3" name="任意多边形 107540">
              <a:extLst>
                <a:ext uri="{FF2B5EF4-FFF2-40B4-BE49-F238E27FC236}">
                  <a16:creationId xmlns:a16="http://schemas.microsoft.com/office/drawing/2014/main" xmlns="" id="{9CDE6F43-010B-3E3F-2E8A-F0EF3E5A6907}"/>
                </a:ext>
              </a:extLst>
            </p:cNvPr>
            <p:cNvSpPr/>
            <p:nvPr/>
          </p:nvSpPr>
          <p:spPr>
            <a:xfrm>
              <a:off x="331" y="1416"/>
              <a:ext cx="2" cy="556"/>
            </a:xfrm>
            <a:custGeom>
              <a:avLst/>
              <a:gdLst/>
              <a:ahLst/>
              <a:cxnLst/>
              <a:rect l="0" t="0" r="0" b="0"/>
              <a:pathLst>
                <a:path w="1" h="2059">
                  <a:moveTo>
                    <a:pt x="0" y="2059"/>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4" name="任意多边形 107541">
              <a:extLst>
                <a:ext uri="{FF2B5EF4-FFF2-40B4-BE49-F238E27FC236}">
                  <a16:creationId xmlns:a16="http://schemas.microsoft.com/office/drawing/2014/main" xmlns="" id="{F3D2D161-AF91-5104-CC19-2CD013C08993}"/>
                </a:ext>
              </a:extLst>
            </p:cNvPr>
            <p:cNvSpPr/>
            <p:nvPr/>
          </p:nvSpPr>
          <p:spPr>
            <a:xfrm>
              <a:off x="305" y="1972"/>
              <a:ext cx="52" cy="156"/>
            </a:xfrm>
            <a:custGeom>
              <a:avLst/>
              <a:gdLst/>
              <a:ahLst/>
              <a:cxnLst/>
              <a:rect l="0" t="0" r="0" b="0"/>
              <a:pathLst>
                <a:path w="192" h="576">
                  <a:moveTo>
                    <a:pt x="0" y="0"/>
                  </a:moveTo>
                  <a:lnTo>
                    <a:pt x="192" y="0"/>
                  </a:lnTo>
                  <a:lnTo>
                    <a:pt x="96" y="576"/>
                  </a:lnTo>
                  <a:lnTo>
                    <a:pt x="0" y="0"/>
                  </a:lnTo>
                  <a:close/>
                </a:path>
              </a:pathLst>
            </a:custGeom>
            <a:solidFill>
              <a:srgbClr val="FF0000"/>
            </a:solidFill>
            <a:ln w="9525">
              <a:noFill/>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5" name="任意多边形 107542">
              <a:extLst>
                <a:ext uri="{FF2B5EF4-FFF2-40B4-BE49-F238E27FC236}">
                  <a16:creationId xmlns:a16="http://schemas.microsoft.com/office/drawing/2014/main" xmlns="" id="{F9D21D01-61CD-991C-391B-2F141C6E5F1B}"/>
                </a:ext>
              </a:extLst>
            </p:cNvPr>
            <p:cNvSpPr/>
            <p:nvPr/>
          </p:nvSpPr>
          <p:spPr>
            <a:xfrm>
              <a:off x="305" y="1972"/>
              <a:ext cx="52" cy="156"/>
            </a:xfrm>
            <a:custGeom>
              <a:avLst/>
              <a:gdLst/>
              <a:ahLst/>
              <a:cxnLst/>
              <a:rect l="0" t="0" r="0" b="0"/>
              <a:pathLst>
                <a:path w="192" h="576">
                  <a:moveTo>
                    <a:pt x="0" y="0"/>
                  </a:moveTo>
                  <a:lnTo>
                    <a:pt x="192" y="0"/>
                  </a:lnTo>
                  <a:lnTo>
                    <a:pt x="96" y="576"/>
                  </a:lnTo>
                  <a:lnTo>
                    <a:pt x="0"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6" name="任意多边形 107543">
              <a:extLst>
                <a:ext uri="{FF2B5EF4-FFF2-40B4-BE49-F238E27FC236}">
                  <a16:creationId xmlns:a16="http://schemas.microsoft.com/office/drawing/2014/main" xmlns="" id="{B04E3F75-E22F-CF34-581B-9791F3E0188B}"/>
                </a:ext>
              </a:extLst>
            </p:cNvPr>
            <p:cNvSpPr/>
            <p:nvPr/>
          </p:nvSpPr>
          <p:spPr>
            <a:xfrm>
              <a:off x="305" y="1260"/>
              <a:ext cx="52" cy="156"/>
            </a:xfrm>
            <a:custGeom>
              <a:avLst/>
              <a:gdLst/>
              <a:ahLst/>
              <a:cxnLst/>
              <a:rect l="0" t="0" r="0" b="0"/>
              <a:pathLst>
                <a:path w="192" h="575">
                  <a:moveTo>
                    <a:pt x="0" y="575"/>
                  </a:moveTo>
                  <a:lnTo>
                    <a:pt x="192" y="575"/>
                  </a:lnTo>
                  <a:lnTo>
                    <a:pt x="96" y="0"/>
                  </a:lnTo>
                  <a:lnTo>
                    <a:pt x="0" y="575"/>
                  </a:lnTo>
                  <a:close/>
                </a:path>
              </a:pathLst>
            </a:custGeom>
            <a:solidFill>
              <a:srgbClr val="FF0000"/>
            </a:solidFill>
            <a:ln w="9525">
              <a:noFill/>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7" name="任意多边形 107544">
              <a:extLst>
                <a:ext uri="{FF2B5EF4-FFF2-40B4-BE49-F238E27FC236}">
                  <a16:creationId xmlns:a16="http://schemas.microsoft.com/office/drawing/2014/main" xmlns="" id="{BBF109E3-8F6B-D2E0-F01B-C85408970055}"/>
                </a:ext>
              </a:extLst>
            </p:cNvPr>
            <p:cNvSpPr/>
            <p:nvPr/>
          </p:nvSpPr>
          <p:spPr>
            <a:xfrm>
              <a:off x="305" y="1260"/>
              <a:ext cx="52" cy="156"/>
            </a:xfrm>
            <a:custGeom>
              <a:avLst/>
              <a:gdLst/>
              <a:ahLst/>
              <a:cxnLst/>
              <a:rect l="0" t="0" r="0" b="0"/>
              <a:pathLst>
                <a:path w="192" h="575">
                  <a:moveTo>
                    <a:pt x="0" y="575"/>
                  </a:moveTo>
                  <a:lnTo>
                    <a:pt x="192" y="575"/>
                  </a:lnTo>
                  <a:lnTo>
                    <a:pt x="96" y="0"/>
                  </a:lnTo>
                  <a:lnTo>
                    <a:pt x="0" y="575"/>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8" name="任意多边形 107545">
              <a:extLst>
                <a:ext uri="{FF2B5EF4-FFF2-40B4-BE49-F238E27FC236}">
                  <a16:creationId xmlns:a16="http://schemas.microsoft.com/office/drawing/2014/main" xmlns="" id="{F8E4988B-AF66-ADC0-D1B4-0B89DE6544DD}"/>
                </a:ext>
              </a:extLst>
            </p:cNvPr>
            <p:cNvSpPr/>
            <p:nvPr/>
          </p:nvSpPr>
          <p:spPr>
            <a:xfrm>
              <a:off x="136" y="1710"/>
              <a:ext cx="156" cy="59"/>
            </a:xfrm>
            <a:custGeom>
              <a:avLst/>
              <a:gdLst/>
              <a:ahLst/>
              <a:cxnLst/>
              <a:rect l="0" t="0" r="0" b="0"/>
              <a:pathLst>
                <a:path w="576" h="217">
                  <a:moveTo>
                    <a:pt x="0" y="217"/>
                  </a:moveTo>
                  <a:lnTo>
                    <a:pt x="575" y="217"/>
                  </a:lnTo>
                  <a:lnTo>
                    <a:pt x="575" y="0"/>
                  </a:lnTo>
                  <a:lnTo>
                    <a:pt x="576"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9" name="任意多边形 107546">
              <a:extLst>
                <a:ext uri="{FF2B5EF4-FFF2-40B4-BE49-F238E27FC236}">
                  <a16:creationId xmlns:a16="http://schemas.microsoft.com/office/drawing/2014/main" xmlns="" id="{07CC4CB9-421A-9EDB-3336-1FC352C93905}"/>
                </a:ext>
              </a:extLst>
            </p:cNvPr>
            <p:cNvSpPr/>
            <p:nvPr/>
          </p:nvSpPr>
          <p:spPr>
            <a:xfrm>
              <a:off x="136" y="1617"/>
              <a:ext cx="156" cy="69"/>
            </a:xfrm>
            <a:custGeom>
              <a:avLst/>
              <a:gdLst/>
              <a:ahLst/>
              <a:cxnLst/>
              <a:rect l="0" t="0" r="0" b="0"/>
              <a:pathLst>
                <a:path w="576" h="252">
                  <a:moveTo>
                    <a:pt x="138" y="235"/>
                  </a:moveTo>
                  <a:lnTo>
                    <a:pt x="110" y="235"/>
                  </a:lnTo>
                  <a:lnTo>
                    <a:pt x="55" y="217"/>
                  </a:lnTo>
                  <a:lnTo>
                    <a:pt x="28" y="198"/>
                  </a:lnTo>
                  <a:lnTo>
                    <a:pt x="0" y="163"/>
                  </a:lnTo>
                  <a:lnTo>
                    <a:pt x="0" y="90"/>
                  </a:lnTo>
                  <a:lnTo>
                    <a:pt x="28" y="54"/>
                  </a:lnTo>
                  <a:lnTo>
                    <a:pt x="55" y="35"/>
                  </a:lnTo>
                  <a:lnTo>
                    <a:pt x="110" y="18"/>
                  </a:lnTo>
                  <a:lnTo>
                    <a:pt x="165" y="18"/>
                  </a:lnTo>
                  <a:lnTo>
                    <a:pt x="219" y="35"/>
                  </a:lnTo>
                  <a:lnTo>
                    <a:pt x="302" y="72"/>
                  </a:lnTo>
                  <a:lnTo>
                    <a:pt x="575" y="252"/>
                  </a:lnTo>
                  <a:lnTo>
                    <a:pt x="575" y="0"/>
                  </a:lnTo>
                  <a:lnTo>
                    <a:pt x="576"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0" name="直接连接符 29">
              <a:extLst>
                <a:ext uri="{FF2B5EF4-FFF2-40B4-BE49-F238E27FC236}">
                  <a16:creationId xmlns:a16="http://schemas.microsoft.com/office/drawing/2014/main" xmlns="" id="{475A0F17-3E06-5CD4-5227-3E64729F0C43}"/>
                </a:ext>
              </a:extLst>
            </p:cNvPr>
            <p:cNvSpPr/>
            <p:nvPr/>
          </p:nvSpPr>
          <p:spPr>
            <a:xfrm>
              <a:off x="1655" y="2128"/>
              <a:ext cx="2" cy="2"/>
            </a:xfrm>
            <a:prstGeom prst="line">
              <a:avLst/>
            </a:prstGeom>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1" name="直接连接符 30">
              <a:extLst>
                <a:ext uri="{FF2B5EF4-FFF2-40B4-BE49-F238E27FC236}">
                  <a16:creationId xmlns:a16="http://schemas.microsoft.com/office/drawing/2014/main" xmlns="" id="{8540B0BA-E0FF-17A4-063C-F0F806156431}"/>
                </a:ext>
              </a:extLst>
            </p:cNvPr>
            <p:cNvSpPr/>
            <p:nvPr/>
          </p:nvSpPr>
          <p:spPr>
            <a:xfrm>
              <a:off x="331" y="1260"/>
              <a:ext cx="2" cy="2"/>
            </a:xfrm>
            <a:prstGeom prst="line">
              <a:avLst/>
            </a:prstGeom>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32" name="组合 31">
            <a:extLst>
              <a:ext uri="{FF2B5EF4-FFF2-40B4-BE49-F238E27FC236}">
                <a16:creationId xmlns:a16="http://schemas.microsoft.com/office/drawing/2014/main" xmlns="" id="{3F6F87E0-1F39-22D1-6D2C-5955DC36D16E}"/>
              </a:ext>
            </a:extLst>
          </p:cNvPr>
          <p:cNvGrpSpPr/>
          <p:nvPr/>
        </p:nvGrpSpPr>
        <p:grpSpPr>
          <a:xfrm>
            <a:off x="2863850" y="1601788"/>
            <a:ext cx="3175" cy="2043112"/>
            <a:chOff x="1804" y="1009"/>
            <a:chExt cx="2" cy="1287"/>
          </a:xfrm>
        </p:grpSpPr>
        <p:sp>
          <p:nvSpPr>
            <p:cNvPr id="33" name="任意多边形 107550">
              <a:extLst>
                <a:ext uri="{FF2B5EF4-FFF2-40B4-BE49-F238E27FC236}">
                  <a16:creationId xmlns:a16="http://schemas.microsoft.com/office/drawing/2014/main" xmlns="" id="{185487DB-789C-9DBE-5740-F86953DB05B4}"/>
                </a:ext>
              </a:extLst>
            </p:cNvPr>
            <p:cNvSpPr/>
            <p:nvPr/>
          </p:nvSpPr>
          <p:spPr>
            <a:xfrm>
              <a:off x="1804" y="1009"/>
              <a:ext cx="2" cy="593"/>
            </a:xfrm>
            <a:custGeom>
              <a:avLst/>
              <a:gdLst/>
              <a:ahLst/>
              <a:cxnLst/>
              <a:rect l="0" t="0" r="0" b="0"/>
              <a:pathLst>
                <a:path w="1" h="2192">
                  <a:moveTo>
                    <a:pt x="0" y="0"/>
                  </a:moveTo>
                  <a:lnTo>
                    <a:pt x="0" y="2192"/>
                  </a:lnTo>
                  <a:lnTo>
                    <a:pt x="1" y="2192"/>
                  </a:lnTo>
                </a:path>
              </a:pathLst>
            </a:custGeom>
            <a:noFill/>
            <a:ln w="0" cap="flat" cmpd="sng">
              <a:solidFill>
                <a:srgbClr val="0033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4" name="任意多边形 107551">
              <a:extLst>
                <a:ext uri="{FF2B5EF4-FFF2-40B4-BE49-F238E27FC236}">
                  <a16:creationId xmlns:a16="http://schemas.microsoft.com/office/drawing/2014/main" xmlns="" id="{B0604576-FEC7-EED4-E56D-CF66DA1405BB}"/>
                </a:ext>
              </a:extLst>
            </p:cNvPr>
            <p:cNvSpPr/>
            <p:nvPr/>
          </p:nvSpPr>
          <p:spPr>
            <a:xfrm>
              <a:off x="1804" y="1721"/>
              <a:ext cx="2" cy="119"/>
            </a:xfrm>
            <a:custGeom>
              <a:avLst/>
              <a:gdLst/>
              <a:ahLst/>
              <a:cxnLst/>
              <a:rect l="0" t="0" r="0" b="0"/>
              <a:pathLst>
                <a:path w="1" h="438">
                  <a:moveTo>
                    <a:pt x="0" y="0"/>
                  </a:moveTo>
                  <a:lnTo>
                    <a:pt x="0" y="438"/>
                  </a:lnTo>
                  <a:lnTo>
                    <a:pt x="1" y="438"/>
                  </a:lnTo>
                </a:path>
              </a:pathLst>
            </a:custGeom>
            <a:noFill/>
            <a:ln w="0" cap="flat" cmpd="sng">
              <a:solidFill>
                <a:srgbClr val="0033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5" name="任意多边形 107552">
              <a:extLst>
                <a:ext uri="{FF2B5EF4-FFF2-40B4-BE49-F238E27FC236}">
                  <a16:creationId xmlns:a16="http://schemas.microsoft.com/office/drawing/2014/main" xmlns="" id="{6F3EEC95-EC87-CE12-5D50-E4355A625C8E}"/>
                </a:ext>
              </a:extLst>
            </p:cNvPr>
            <p:cNvSpPr/>
            <p:nvPr/>
          </p:nvSpPr>
          <p:spPr>
            <a:xfrm>
              <a:off x="1804" y="1959"/>
              <a:ext cx="2" cy="337"/>
            </a:xfrm>
            <a:custGeom>
              <a:avLst/>
              <a:gdLst/>
              <a:ahLst/>
              <a:cxnLst/>
              <a:rect l="0" t="0" r="0" b="0"/>
              <a:pathLst>
                <a:path w="1" h="1247">
                  <a:moveTo>
                    <a:pt x="0" y="0"/>
                  </a:moveTo>
                  <a:lnTo>
                    <a:pt x="0" y="1247"/>
                  </a:lnTo>
                  <a:lnTo>
                    <a:pt x="1" y="1247"/>
                  </a:lnTo>
                </a:path>
              </a:pathLst>
            </a:custGeom>
            <a:noFill/>
            <a:ln w="0" cap="flat" cmpd="sng">
              <a:solidFill>
                <a:srgbClr val="0033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36" name="组合 35">
            <a:extLst>
              <a:ext uri="{FF2B5EF4-FFF2-40B4-BE49-F238E27FC236}">
                <a16:creationId xmlns:a16="http://schemas.microsoft.com/office/drawing/2014/main" xmlns="" id="{2F1D8B2C-08CA-D880-9E50-0A9C2CF81A23}"/>
              </a:ext>
            </a:extLst>
          </p:cNvPr>
          <p:cNvGrpSpPr/>
          <p:nvPr/>
        </p:nvGrpSpPr>
        <p:grpSpPr>
          <a:xfrm>
            <a:off x="6604000" y="650875"/>
            <a:ext cx="982663" cy="2841625"/>
            <a:chOff x="4160" y="410"/>
            <a:chExt cx="619" cy="1790"/>
          </a:xfrm>
        </p:grpSpPr>
        <p:grpSp>
          <p:nvGrpSpPr>
            <p:cNvPr id="37" name="组合 36">
              <a:extLst>
                <a:ext uri="{FF2B5EF4-FFF2-40B4-BE49-F238E27FC236}">
                  <a16:creationId xmlns:a16="http://schemas.microsoft.com/office/drawing/2014/main" xmlns="" id="{E4C2F7DA-2656-98EC-25F9-700A65FD5FCC}"/>
                </a:ext>
              </a:extLst>
            </p:cNvPr>
            <p:cNvGrpSpPr/>
            <p:nvPr/>
          </p:nvGrpSpPr>
          <p:grpSpPr>
            <a:xfrm>
              <a:off x="4160" y="624"/>
              <a:ext cx="619" cy="1459"/>
              <a:chOff x="4160" y="624"/>
              <a:chExt cx="619" cy="1459"/>
            </a:xfrm>
          </p:grpSpPr>
          <p:sp>
            <p:nvSpPr>
              <p:cNvPr id="44" name="任意多边形 107555">
                <a:extLst>
                  <a:ext uri="{FF2B5EF4-FFF2-40B4-BE49-F238E27FC236}">
                    <a16:creationId xmlns:a16="http://schemas.microsoft.com/office/drawing/2014/main" xmlns="" id="{9AC2EB91-5F3A-BA8D-6670-0CBABEE6689D}"/>
                  </a:ext>
                </a:extLst>
              </p:cNvPr>
              <p:cNvSpPr/>
              <p:nvPr/>
            </p:nvSpPr>
            <p:spPr>
              <a:xfrm>
                <a:off x="4351" y="624"/>
                <a:ext cx="270" cy="636"/>
              </a:xfrm>
              <a:custGeom>
                <a:avLst/>
                <a:gdLst/>
                <a:ahLst/>
                <a:cxnLst/>
                <a:rect l="0" t="0" r="0" b="0"/>
                <a:pathLst>
                  <a:path w="1002" h="2348">
                    <a:moveTo>
                      <a:pt x="0" y="2348"/>
                    </a:moveTo>
                    <a:lnTo>
                      <a:pt x="1002" y="2348"/>
                    </a:lnTo>
                    <a:lnTo>
                      <a:pt x="1002" y="0"/>
                    </a:lnTo>
                    <a:lnTo>
                      <a:pt x="0" y="0"/>
                    </a:lnTo>
                    <a:lnTo>
                      <a:pt x="0" y="2348"/>
                    </a:lnTo>
                    <a:lnTo>
                      <a:pt x="1" y="2348"/>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5" name="任意多边形 107556">
                <a:extLst>
                  <a:ext uri="{FF2B5EF4-FFF2-40B4-BE49-F238E27FC236}">
                    <a16:creationId xmlns:a16="http://schemas.microsoft.com/office/drawing/2014/main" xmlns="" id="{6E06A273-D3CD-389B-DBA5-5A455DC2B5A1}"/>
                  </a:ext>
                </a:extLst>
              </p:cNvPr>
              <p:cNvSpPr/>
              <p:nvPr/>
            </p:nvSpPr>
            <p:spPr>
              <a:xfrm>
                <a:off x="4191" y="1260"/>
                <a:ext cx="588" cy="2"/>
              </a:xfrm>
              <a:custGeom>
                <a:avLst/>
                <a:gdLst/>
                <a:ahLst/>
                <a:cxnLst/>
                <a:rect l="0" t="0" r="0" b="0"/>
                <a:pathLst>
                  <a:path w="2175">
                    <a:moveTo>
                      <a:pt x="2175" y="0"/>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6" name="任意多边形 107557">
                <a:extLst>
                  <a:ext uri="{FF2B5EF4-FFF2-40B4-BE49-F238E27FC236}">
                    <a16:creationId xmlns:a16="http://schemas.microsoft.com/office/drawing/2014/main" xmlns="" id="{4D6CEE0F-16E0-83AF-57CB-9DFFA55FA254}"/>
                  </a:ext>
                </a:extLst>
              </p:cNvPr>
              <p:cNvSpPr/>
              <p:nvPr/>
            </p:nvSpPr>
            <p:spPr>
              <a:xfrm>
                <a:off x="4160" y="1260"/>
                <a:ext cx="37" cy="37"/>
              </a:xfrm>
              <a:custGeom>
                <a:avLst/>
                <a:gdLst/>
                <a:ahLst/>
                <a:cxnLst/>
                <a:rect l="0" t="0" r="0" b="0"/>
                <a:pathLst>
                  <a:path w="138" h="137">
                    <a:moveTo>
                      <a:pt x="138" y="137"/>
                    </a:moveTo>
                    <a:lnTo>
                      <a:pt x="0" y="0"/>
                    </a:lnTo>
                    <a:lnTo>
                      <a:pt x="1" y="0"/>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7" name="任意多边形 107558">
                <a:extLst>
                  <a:ext uri="{FF2B5EF4-FFF2-40B4-BE49-F238E27FC236}">
                    <a16:creationId xmlns:a16="http://schemas.microsoft.com/office/drawing/2014/main" xmlns="" id="{5034BFC5-6C5F-CE41-96B7-C67EEE5FFB18}"/>
                  </a:ext>
                </a:extLst>
              </p:cNvPr>
              <p:cNvSpPr/>
              <p:nvPr/>
            </p:nvSpPr>
            <p:spPr>
              <a:xfrm>
                <a:off x="4656" y="1260"/>
                <a:ext cx="123" cy="820"/>
              </a:xfrm>
              <a:custGeom>
                <a:avLst/>
                <a:gdLst/>
                <a:ahLst/>
                <a:cxnLst/>
                <a:rect l="0" t="0" r="0" b="0"/>
                <a:pathLst>
                  <a:path w="461" h="3037">
                    <a:moveTo>
                      <a:pt x="0" y="3037"/>
                    </a:moveTo>
                    <a:lnTo>
                      <a:pt x="460" y="0"/>
                    </a:lnTo>
                    <a:lnTo>
                      <a:pt x="46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8" name="任意多边形 107559">
                <a:extLst>
                  <a:ext uri="{FF2B5EF4-FFF2-40B4-BE49-F238E27FC236}">
                    <a16:creationId xmlns:a16="http://schemas.microsoft.com/office/drawing/2014/main" xmlns="" id="{B9EF6C49-B866-6C9D-AA30-FA652B36DDB8}"/>
                  </a:ext>
                </a:extLst>
              </p:cNvPr>
              <p:cNvSpPr/>
              <p:nvPr/>
            </p:nvSpPr>
            <p:spPr>
              <a:xfrm>
                <a:off x="4191" y="1260"/>
                <a:ext cx="125" cy="820"/>
              </a:xfrm>
              <a:custGeom>
                <a:avLst/>
                <a:gdLst/>
                <a:ahLst/>
                <a:cxnLst/>
                <a:rect l="0" t="0" r="0" b="0"/>
                <a:pathLst>
                  <a:path w="461" h="3037">
                    <a:moveTo>
                      <a:pt x="461" y="3037"/>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9" name="任意多边形 107560">
                <a:extLst>
                  <a:ext uri="{FF2B5EF4-FFF2-40B4-BE49-F238E27FC236}">
                    <a16:creationId xmlns:a16="http://schemas.microsoft.com/office/drawing/2014/main" xmlns="" id="{81FEC3BC-FB5E-3B39-AF6F-B8C9BC8D04E6}"/>
                  </a:ext>
                </a:extLst>
              </p:cNvPr>
              <p:cNvSpPr/>
              <p:nvPr/>
            </p:nvSpPr>
            <p:spPr>
              <a:xfrm>
                <a:off x="4316" y="2080"/>
                <a:ext cx="340" cy="3"/>
              </a:xfrm>
              <a:custGeom>
                <a:avLst/>
                <a:gdLst/>
                <a:ahLst/>
                <a:cxnLst/>
                <a:rect l="0" t="0" r="0" b="0"/>
                <a:pathLst>
                  <a:path w="1255">
                    <a:moveTo>
                      <a:pt x="0" y="0"/>
                    </a:moveTo>
                    <a:lnTo>
                      <a:pt x="1254" y="0"/>
                    </a:lnTo>
                    <a:lnTo>
                      <a:pt x="1255"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0" name="任意多边形 107561">
                <a:extLst>
                  <a:ext uri="{FF2B5EF4-FFF2-40B4-BE49-F238E27FC236}">
                    <a16:creationId xmlns:a16="http://schemas.microsoft.com/office/drawing/2014/main" xmlns="" id="{0B01EE37-7A6C-CEE9-0913-7C252C7F54C8}"/>
                  </a:ext>
                </a:extLst>
              </p:cNvPr>
              <p:cNvSpPr/>
              <p:nvPr/>
            </p:nvSpPr>
            <p:spPr>
              <a:xfrm>
                <a:off x="4191" y="1260"/>
                <a:ext cx="588" cy="2"/>
              </a:xfrm>
              <a:custGeom>
                <a:avLst/>
                <a:gdLst/>
                <a:ahLst/>
                <a:cxnLst/>
                <a:rect l="0" t="0" r="0" b="0"/>
                <a:pathLst>
                  <a:path w="2176">
                    <a:moveTo>
                      <a:pt x="0" y="0"/>
                    </a:moveTo>
                    <a:lnTo>
                      <a:pt x="2175" y="0"/>
                    </a:lnTo>
                    <a:lnTo>
                      <a:pt x="2176"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38" name="组合 37">
              <a:extLst>
                <a:ext uri="{FF2B5EF4-FFF2-40B4-BE49-F238E27FC236}">
                  <a16:creationId xmlns:a16="http://schemas.microsoft.com/office/drawing/2014/main" xmlns="" id="{38C7DBA4-F17A-F666-3DD7-060659668CF1}"/>
                </a:ext>
              </a:extLst>
            </p:cNvPr>
            <p:cNvGrpSpPr/>
            <p:nvPr/>
          </p:nvGrpSpPr>
          <p:grpSpPr>
            <a:xfrm>
              <a:off x="4485" y="410"/>
              <a:ext cx="3" cy="1790"/>
              <a:chOff x="4485" y="410"/>
              <a:chExt cx="3" cy="1790"/>
            </a:xfrm>
          </p:grpSpPr>
          <p:sp>
            <p:nvSpPr>
              <p:cNvPr id="39" name="任意多边形 107563">
                <a:extLst>
                  <a:ext uri="{FF2B5EF4-FFF2-40B4-BE49-F238E27FC236}">
                    <a16:creationId xmlns:a16="http://schemas.microsoft.com/office/drawing/2014/main" xmlns="" id="{322B53BA-CB12-AB7C-CD79-C8D100C80C7A}"/>
                  </a:ext>
                </a:extLst>
              </p:cNvPr>
              <p:cNvSpPr/>
              <p:nvPr/>
            </p:nvSpPr>
            <p:spPr>
              <a:xfrm>
                <a:off x="4485" y="410"/>
                <a:ext cx="2" cy="338"/>
              </a:xfrm>
              <a:custGeom>
                <a:avLst/>
                <a:gdLst/>
                <a:ahLst/>
                <a:cxnLst/>
                <a:rect l="0" t="0" r="0" b="0"/>
                <a:pathLst>
                  <a:path w="1" h="1248">
                    <a:moveTo>
                      <a:pt x="0" y="0"/>
                    </a:moveTo>
                    <a:lnTo>
                      <a:pt x="0" y="1248"/>
                    </a:lnTo>
                    <a:lnTo>
                      <a:pt x="1" y="1248"/>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0" name="任意多边形 107564">
                <a:extLst>
                  <a:ext uri="{FF2B5EF4-FFF2-40B4-BE49-F238E27FC236}">
                    <a16:creationId xmlns:a16="http://schemas.microsoft.com/office/drawing/2014/main" xmlns="" id="{3259586E-C165-A896-1C3B-3147A7A5C3E1}"/>
                  </a:ext>
                </a:extLst>
              </p:cNvPr>
              <p:cNvSpPr/>
              <p:nvPr/>
            </p:nvSpPr>
            <p:spPr>
              <a:xfrm>
                <a:off x="4485" y="866"/>
                <a:ext cx="2" cy="119"/>
              </a:xfrm>
              <a:custGeom>
                <a:avLst/>
                <a:gdLst/>
                <a:ahLst/>
                <a:cxnLst/>
                <a:rect l="0" t="0" r="0" b="0"/>
                <a:pathLst>
                  <a:path w="1" h="438">
                    <a:moveTo>
                      <a:pt x="0" y="0"/>
                    </a:moveTo>
                    <a:lnTo>
                      <a:pt x="0" y="438"/>
                    </a:lnTo>
                    <a:lnTo>
                      <a:pt x="1" y="438"/>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1" name="任意多边形 107565">
                <a:extLst>
                  <a:ext uri="{FF2B5EF4-FFF2-40B4-BE49-F238E27FC236}">
                    <a16:creationId xmlns:a16="http://schemas.microsoft.com/office/drawing/2014/main" xmlns="" id="{8E6C6ADD-2672-8749-6C4C-BB4B2D61885F}"/>
                  </a:ext>
                </a:extLst>
              </p:cNvPr>
              <p:cNvSpPr/>
              <p:nvPr/>
            </p:nvSpPr>
            <p:spPr>
              <a:xfrm>
                <a:off x="4485" y="2052"/>
                <a:ext cx="3" cy="148"/>
              </a:xfrm>
              <a:custGeom>
                <a:avLst/>
                <a:gdLst/>
                <a:ahLst/>
                <a:cxnLst/>
                <a:rect l="0" t="0" r="0" b="0"/>
                <a:pathLst>
                  <a:path w="3" h="148">
                    <a:moveTo>
                      <a:pt x="0" y="0"/>
                    </a:moveTo>
                    <a:lnTo>
                      <a:pt x="3" y="140"/>
                    </a:lnTo>
                    <a:lnTo>
                      <a:pt x="3" y="148"/>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2" name="任意多边形 107566">
                <a:extLst>
                  <a:ext uri="{FF2B5EF4-FFF2-40B4-BE49-F238E27FC236}">
                    <a16:creationId xmlns:a16="http://schemas.microsoft.com/office/drawing/2014/main" xmlns="" id="{E2144509-D92B-86E9-14EE-814F76D647BD}"/>
                  </a:ext>
                </a:extLst>
              </p:cNvPr>
              <p:cNvSpPr/>
              <p:nvPr/>
            </p:nvSpPr>
            <p:spPr>
              <a:xfrm>
                <a:off x="4485" y="1102"/>
                <a:ext cx="2" cy="593"/>
              </a:xfrm>
              <a:custGeom>
                <a:avLst/>
                <a:gdLst/>
                <a:ahLst/>
                <a:cxnLst/>
                <a:rect l="0" t="0" r="0" b="0"/>
                <a:pathLst>
                  <a:path w="1" h="2194">
                    <a:moveTo>
                      <a:pt x="0" y="0"/>
                    </a:moveTo>
                    <a:lnTo>
                      <a:pt x="0" y="2194"/>
                    </a:lnTo>
                    <a:lnTo>
                      <a:pt x="1" y="2194"/>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3" name="任意多边形 107567">
                <a:extLst>
                  <a:ext uri="{FF2B5EF4-FFF2-40B4-BE49-F238E27FC236}">
                    <a16:creationId xmlns:a16="http://schemas.microsoft.com/office/drawing/2014/main" xmlns="" id="{D3BC8A5F-05CD-B269-31D5-0C91409F6020}"/>
                  </a:ext>
                </a:extLst>
              </p:cNvPr>
              <p:cNvSpPr/>
              <p:nvPr/>
            </p:nvSpPr>
            <p:spPr>
              <a:xfrm>
                <a:off x="4485" y="1814"/>
                <a:ext cx="2" cy="119"/>
              </a:xfrm>
              <a:custGeom>
                <a:avLst/>
                <a:gdLst/>
                <a:ahLst/>
                <a:cxnLst/>
                <a:rect l="0" t="0" r="0" b="0"/>
                <a:pathLst>
                  <a:path w="1" h="438">
                    <a:moveTo>
                      <a:pt x="0" y="0"/>
                    </a:moveTo>
                    <a:lnTo>
                      <a:pt x="0" y="438"/>
                    </a:lnTo>
                    <a:lnTo>
                      <a:pt x="1" y="438"/>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nvGrpSpPr>
          <p:cNvPr id="51" name="组合 50">
            <a:extLst>
              <a:ext uri="{FF2B5EF4-FFF2-40B4-BE49-F238E27FC236}">
                <a16:creationId xmlns:a16="http://schemas.microsoft.com/office/drawing/2014/main" xmlns="" id="{594A7532-1D5A-9103-CFC9-A81DB0037F9E}"/>
              </a:ext>
            </a:extLst>
          </p:cNvPr>
          <p:cNvGrpSpPr/>
          <p:nvPr/>
        </p:nvGrpSpPr>
        <p:grpSpPr>
          <a:xfrm>
            <a:off x="2397125" y="503238"/>
            <a:ext cx="930275" cy="3141662"/>
            <a:chOff x="1510" y="317"/>
            <a:chExt cx="586" cy="1979"/>
          </a:xfrm>
        </p:grpSpPr>
        <p:grpSp>
          <p:nvGrpSpPr>
            <p:cNvPr id="52" name="组合 51">
              <a:extLst>
                <a:ext uri="{FF2B5EF4-FFF2-40B4-BE49-F238E27FC236}">
                  <a16:creationId xmlns:a16="http://schemas.microsoft.com/office/drawing/2014/main" xmlns="" id="{24D15269-16C7-0084-D5D9-12EB7822A5A1}"/>
                </a:ext>
              </a:extLst>
            </p:cNvPr>
            <p:cNvGrpSpPr/>
            <p:nvPr/>
          </p:nvGrpSpPr>
          <p:grpSpPr>
            <a:xfrm>
              <a:off x="1804" y="317"/>
              <a:ext cx="2" cy="1979"/>
              <a:chOff x="1804" y="317"/>
              <a:chExt cx="2" cy="1979"/>
            </a:xfrm>
          </p:grpSpPr>
          <p:sp>
            <p:nvSpPr>
              <p:cNvPr id="61" name="任意多边形 107570">
                <a:extLst>
                  <a:ext uri="{FF2B5EF4-FFF2-40B4-BE49-F238E27FC236}">
                    <a16:creationId xmlns:a16="http://schemas.microsoft.com/office/drawing/2014/main" xmlns="" id="{AEAAE6B3-85CB-1E03-811C-62A32BB3EDFD}"/>
                  </a:ext>
                </a:extLst>
              </p:cNvPr>
              <p:cNvSpPr/>
              <p:nvPr/>
            </p:nvSpPr>
            <p:spPr>
              <a:xfrm>
                <a:off x="1804" y="317"/>
                <a:ext cx="2" cy="337"/>
              </a:xfrm>
              <a:custGeom>
                <a:avLst/>
                <a:gdLst/>
                <a:ahLst/>
                <a:cxnLst/>
                <a:rect l="0" t="0" r="0" b="0"/>
                <a:pathLst>
                  <a:path w="1" h="1247">
                    <a:moveTo>
                      <a:pt x="0" y="0"/>
                    </a:moveTo>
                    <a:lnTo>
                      <a:pt x="0" y="1247"/>
                    </a:lnTo>
                    <a:lnTo>
                      <a:pt x="1" y="1247"/>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2" name="任意多边形 107571">
                <a:extLst>
                  <a:ext uri="{FF2B5EF4-FFF2-40B4-BE49-F238E27FC236}">
                    <a16:creationId xmlns:a16="http://schemas.microsoft.com/office/drawing/2014/main" xmlns="" id="{7A4878DE-E74B-91BA-BB3D-7AFD796106A4}"/>
                  </a:ext>
                </a:extLst>
              </p:cNvPr>
              <p:cNvSpPr/>
              <p:nvPr/>
            </p:nvSpPr>
            <p:spPr>
              <a:xfrm>
                <a:off x="1804" y="773"/>
                <a:ext cx="2" cy="117"/>
              </a:xfrm>
              <a:custGeom>
                <a:avLst/>
                <a:gdLst/>
                <a:ahLst/>
                <a:cxnLst/>
                <a:rect l="0" t="0" r="0" b="0"/>
                <a:pathLst>
                  <a:path w="1" h="438">
                    <a:moveTo>
                      <a:pt x="0" y="0"/>
                    </a:moveTo>
                    <a:lnTo>
                      <a:pt x="0" y="438"/>
                    </a:lnTo>
                    <a:lnTo>
                      <a:pt x="1" y="438"/>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3" name="任意多边形 107572">
                <a:extLst>
                  <a:ext uri="{FF2B5EF4-FFF2-40B4-BE49-F238E27FC236}">
                    <a16:creationId xmlns:a16="http://schemas.microsoft.com/office/drawing/2014/main" xmlns="" id="{1C27A5D3-FC33-F580-7254-9A23D3D82587}"/>
                  </a:ext>
                </a:extLst>
              </p:cNvPr>
              <p:cNvSpPr/>
              <p:nvPr/>
            </p:nvSpPr>
            <p:spPr>
              <a:xfrm>
                <a:off x="1804" y="1009"/>
                <a:ext cx="2" cy="593"/>
              </a:xfrm>
              <a:custGeom>
                <a:avLst/>
                <a:gdLst/>
                <a:ahLst/>
                <a:cxnLst/>
                <a:rect l="0" t="0" r="0" b="0"/>
                <a:pathLst>
                  <a:path w="1" h="2192">
                    <a:moveTo>
                      <a:pt x="0" y="0"/>
                    </a:moveTo>
                    <a:lnTo>
                      <a:pt x="0" y="2192"/>
                    </a:lnTo>
                    <a:lnTo>
                      <a:pt x="1" y="2192"/>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4" name="任意多边形 107573">
                <a:extLst>
                  <a:ext uri="{FF2B5EF4-FFF2-40B4-BE49-F238E27FC236}">
                    <a16:creationId xmlns:a16="http://schemas.microsoft.com/office/drawing/2014/main" xmlns="" id="{40972F33-967B-AE4E-E055-2CA53D9E5CAB}"/>
                  </a:ext>
                </a:extLst>
              </p:cNvPr>
              <p:cNvSpPr/>
              <p:nvPr/>
            </p:nvSpPr>
            <p:spPr>
              <a:xfrm>
                <a:off x="1804" y="1721"/>
                <a:ext cx="2" cy="119"/>
              </a:xfrm>
              <a:custGeom>
                <a:avLst/>
                <a:gdLst/>
                <a:ahLst/>
                <a:cxnLst/>
                <a:rect l="0" t="0" r="0" b="0"/>
                <a:pathLst>
                  <a:path w="1" h="438">
                    <a:moveTo>
                      <a:pt x="0" y="0"/>
                    </a:moveTo>
                    <a:lnTo>
                      <a:pt x="0" y="438"/>
                    </a:lnTo>
                    <a:lnTo>
                      <a:pt x="1" y="438"/>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5" name="任意多边形 107574">
                <a:extLst>
                  <a:ext uri="{FF2B5EF4-FFF2-40B4-BE49-F238E27FC236}">
                    <a16:creationId xmlns:a16="http://schemas.microsoft.com/office/drawing/2014/main" xmlns="" id="{C90965B7-DD5B-27FF-3ADD-E8512BCAB0B1}"/>
                  </a:ext>
                </a:extLst>
              </p:cNvPr>
              <p:cNvSpPr/>
              <p:nvPr/>
            </p:nvSpPr>
            <p:spPr>
              <a:xfrm>
                <a:off x="1804" y="1959"/>
                <a:ext cx="2" cy="337"/>
              </a:xfrm>
              <a:custGeom>
                <a:avLst/>
                <a:gdLst/>
                <a:ahLst/>
                <a:cxnLst/>
                <a:rect l="0" t="0" r="0" b="0"/>
                <a:pathLst>
                  <a:path w="1" h="1247">
                    <a:moveTo>
                      <a:pt x="0" y="0"/>
                    </a:moveTo>
                    <a:lnTo>
                      <a:pt x="0" y="1247"/>
                    </a:lnTo>
                    <a:lnTo>
                      <a:pt x="1" y="1247"/>
                    </a:lnTo>
                  </a:path>
                </a:pathLst>
              </a:custGeom>
              <a:noFill/>
              <a:ln w="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53" name="组合 52">
              <a:extLst>
                <a:ext uri="{FF2B5EF4-FFF2-40B4-BE49-F238E27FC236}">
                  <a16:creationId xmlns:a16="http://schemas.microsoft.com/office/drawing/2014/main" xmlns="" id="{3D44E3C3-F4D1-229E-65EF-EC2CC6A60E12}"/>
                </a:ext>
              </a:extLst>
            </p:cNvPr>
            <p:cNvGrpSpPr/>
            <p:nvPr/>
          </p:nvGrpSpPr>
          <p:grpSpPr>
            <a:xfrm>
              <a:off x="1510" y="531"/>
              <a:ext cx="586" cy="1458"/>
              <a:chOff x="1510" y="531"/>
              <a:chExt cx="586" cy="1458"/>
            </a:xfrm>
          </p:grpSpPr>
          <p:sp>
            <p:nvSpPr>
              <p:cNvPr id="54" name="任意多边形 107576">
                <a:extLst>
                  <a:ext uri="{FF2B5EF4-FFF2-40B4-BE49-F238E27FC236}">
                    <a16:creationId xmlns:a16="http://schemas.microsoft.com/office/drawing/2014/main" xmlns="" id="{8A4D15ED-7702-0103-4B88-9BDE8D8D9C62}"/>
                  </a:ext>
                </a:extLst>
              </p:cNvPr>
              <p:cNvSpPr/>
              <p:nvPr/>
            </p:nvSpPr>
            <p:spPr>
              <a:xfrm>
                <a:off x="1523" y="1260"/>
                <a:ext cx="560" cy="2"/>
              </a:xfrm>
              <a:custGeom>
                <a:avLst/>
                <a:gdLst/>
                <a:ahLst/>
                <a:cxnLst/>
                <a:rect l="0" t="0" r="0" b="0"/>
                <a:pathLst>
                  <a:path w="2072">
                    <a:moveTo>
                      <a:pt x="0" y="0"/>
                    </a:moveTo>
                    <a:lnTo>
                      <a:pt x="2071" y="0"/>
                    </a:lnTo>
                    <a:lnTo>
                      <a:pt x="2072" y="0"/>
                    </a:lnTo>
                  </a:path>
                </a:pathLst>
              </a:custGeom>
              <a:noFill/>
              <a:ln w="57150" cap="flat" cmpd="sng">
                <a:solidFill>
                  <a:srgbClr val="EB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55" name="组合 54">
                <a:extLst>
                  <a:ext uri="{FF2B5EF4-FFF2-40B4-BE49-F238E27FC236}">
                    <a16:creationId xmlns:a16="http://schemas.microsoft.com/office/drawing/2014/main" xmlns="" id="{7E4D854D-46A9-F985-ECC2-0B261742E500}"/>
                  </a:ext>
                </a:extLst>
              </p:cNvPr>
              <p:cNvGrpSpPr/>
              <p:nvPr/>
            </p:nvGrpSpPr>
            <p:grpSpPr>
              <a:xfrm>
                <a:off x="1510" y="531"/>
                <a:ext cx="586" cy="1458"/>
                <a:chOff x="1510" y="531"/>
                <a:chExt cx="586" cy="1458"/>
              </a:xfrm>
            </p:grpSpPr>
            <p:sp>
              <p:nvSpPr>
                <p:cNvPr id="56" name="任意多边形 107578">
                  <a:extLst>
                    <a:ext uri="{FF2B5EF4-FFF2-40B4-BE49-F238E27FC236}">
                      <a16:creationId xmlns:a16="http://schemas.microsoft.com/office/drawing/2014/main" xmlns="" id="{47B546BD-0F3D-1F7D-1E74-F075083A8608}"/>
                    </a:ext>
                  </a:extLst>
                </p:cNvPr>
                <p:cNvSpPr/>
                <p:nvPr/>
              </p:nvSpPr>
              <p:spPr>
                <a:xfrm>
                  <a:off x="1633" y="1987"/>
                  <a:ext cx="340" cy="2"/>
                </a:xfrm>
                <a:custGeom>
                  <a:avLst/>
                  <a:gdLst/>
                  <a:ahLst/>
                  <a:cxnLst/>
                  <a:rect l="0" t="0" r="0" b="0"/>
                  <a:pathLst>
                    <a:path w="1256">
                      <a:moveTo>
                        <a:pt x="0" y="0"/>
                      </a:moveTo>
                      <a:lnTo>
                        <a:pt x="1255" y="0"/>
                      </a:lnTo>
                      <a:lnTo>
                        <a:pt x="1256"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7" name="任意多边形 107579">
                  <a:extLst>
                    <a:ext uri="{FF2B5EF4-FFF2-40B4-BE49-F238E27FC236}">
                      <a16:creationId xmlns:a16="http://schemas.microsoft.com/office/drawing/2014/main" xmlns="" id="{DA969629-DB23-ACE9-0563-83AAA15961E3}"/>
                    </a:ext>
                  </a:extLst>
                </p:cNvPr>
                <p:cNvSpPr/>
                <p:nvPr/>
              </p:nvSpPr>
              <p:spPr>
                <a:xfrm>
                  <a:off x="1510" y="1167"/>
                  <a:ext cx="586" cy="2"/>
                </a:xfrm>
                <a:custGeom>
                  <a:avLst/>
                  <a:gdLst/>
                  <a:ahLst/>
                  <a:cxnLst/>
                  <a:rect l="0" t="0" r="0" b="0"/>
                  <a:pathLst>
                    <a:path w="2175">
                      <a:moveTo>
                        <a:pt x="2175" y="0"/>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8" name="任意多边形 107580">
                  <a:extLst>
                    <a:ext uri="{FF2B5EF4-FFF2-40B4-BE49-F238E27FC236}">
                      <a16:creationId xmlns:a16="http://schemas.microsoft.com/office/drawing/2014/main" xmlns="" id="{84D074D7-9650-2EB6-2B81-BF9F279BCDDC}"/>
                    </a:ext>
                  </a:extLst>
                </p:cNvPr>
                <p:cNvSpPr/>
                <p:nvPr/>
              </p:nvSpPr>
              <p:spPr>
                <a:xfrm>
                  <a:off x="1668" y="531"/>
                  <a:ext cx="270" cy="636"/>
                </a:xfrm>
                <a:custGeom>
                  <a:avLst/>
                  <a:gdLst/>
                  <a:ahLst/>
                  <a:cxnLst/>
                  <a:rect l="0" t="0" r="0" b="0"/>
                  <a:pathLst>
                    <a:path w="1001" h="2348">
                      <a:moveTo>
                        <a:pt x="0" y="2348"/>
                      </a:moveTo>
                      <a:lnTo>
                        <a:pt x="1001" y="2348"/>
                      </a:lnTo>
                      <a:lnTo>
                        <a:pt x="1001" y="0"/>
                      </a:lnTo>
                      <a:lnTo>
                        <a:pt x="0" y="0"/>
                      </a:lnTo>
                      <a:lnTo>
                        <a:pt x="0" y="2348"/>
                      </a:lnTo>
                      <a:lnTo>
                        <a:pt x="1" y="2348"/>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9" name="任意多边形 107581">
                  <a:extLst>
                    <a:ext uri="{FF2B5EF4-FFF2-40B4-BE49-F238E27FC236}">
                      <a16:creationId xmlns:a16="http://schemas.microsoft.com/office/drawing/2014/main" xmlns="" id="{9C00AFE2-9CB3-BB63-1DD9-A07F7FB849BD}"/>
                    </a:ext>
                  </a:extLst>
                </p:cNvPr>
                <p:cNvSpPr/>
                <p:nvPr/>
              </p:nvSpPr>
              <p:spPr>
                <a:xfrm>
                  <a:off x="1510" y="1167"/>
                  <a:ext cx="123" cy="820"/>
                </a:xfrm>
                <a:custGeom>
                  <a:avLst/>
                  <a:gdLst/>
                  <a:ahLst/>
                  <a:cxnLst/>
                  <a:rect l="0" t="0" r="0" b="0"/>
                  <a:pathLst>
                    <a:path w="461" h="3038">
                      <a:moveTo>
                        <a:pt x="0" y="0"/>
                      </a:moveTo>
                      <a:lnTo>
                        <a:pt x="460" y="3038"/>
                      </a:lnTo>
                      <a:lnTo>
                        <a:pt x="461" y="3038"/>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0" name="任意多边形 107582">
                  <a:extLst>
                    <a:ext uri="{FF2B5EF4-FFF2-40B4-BE49-F238E27FC236}">
                      <a16:creationId xmlns:a16="http://schemas.microsoft.com/office/drawing/2014/main" xmlns="" id="{D82BD85B-A4A2-BCBA-B8B1-6C1FAA44338D}"/>
                    </a:ext>
                  </a:extLst>
                </p:cNvPr>
                <p:cNvSpPr/>
                <p:nvPr/>
              </p:nvSpPr>
              <p:spPr>
                <a:xfrm>
                  <a:off x="1973" y="1167"/>
                  <a:ext cx="123" cy="820"/>
                </a:xfrm>
                <a:custGeom>
                  <a:avLst/>
                  <a:gdLst/>
                  <a:ahLst/>
                  <a:cxnLst/>
                  <a:rect l="0" t="0" r="0" b="0"/>
                  <a:pathLst>
                    <a:path w="460" h="3038">
                      <a:moveTo>
                        <a:pt x="460" y="0"/>
                      </a:moveTo>
                      <a:lnTo>
                        <a:pt x="0" y="3038"/>
                      </a:lnTo>
                      <a:lnTo>
                        <a:pt x="1" y="3038"/>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spTree>
    <p:extLst>
      <p:ext uri="{BB962C8B-B14F-4D97-AF65-F5344CB8AC3E}">
        <p14:creationId xmlns:p14="http://schemas.microsoft.com/office/powerpoint/2010/main" val="2229793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ou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ox(ou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BAC06CEA-F02A-C0A9-8010-3FE6A97FE792}"/>
              </a:ext>
            </a:extLst>
          </p:cNvPr>
          <p:cNvPicPr>
            <a:picLocks noChangeAspect="1"/>
          </p:cNvPicPr>
          <p:nvPr/>
        </p:nvPicPr>
        <p:blipFill>
          <a:blip r:embed="rId2"/>
          <a:srcRect t="11154" b="12180"/>
          <a:stretch>
            <a:fillRect/>
          </a:stretch>
        </p:blipFill>
        <p:spPr>
          <a:xfrm>
            <a:off x="36512" y="764705"/>
            <a:ext cx="9142413" cy="5256584"/>
          </a:xfrm>
          <a:prstGeom prst="rect">
            <a:avLst/>
          </a:prstGeom>
          <a:noFill/>
          <a:ln w="9525">
            <a:noFill/>
          </a:ln>
        </p:spPr>
      </p:pic>
      <p:sp>
        <p:nvSpPr>
          <p:cNvPr id="5" name="文本占位符 108546">
            <a:extLst>
              <a:ext uri="{FF2B5EF4-FFF2-40B4-BE49-F238E27FC236}">
                <a16:creationId xmlns:a16="http://schemas.microsoft.com/office/drawing/2014/main" xmlns="" id="{49CBCDE2-7B1D-251A-C6AA-07CCABD012FB}"/>
              </a:ext>
            </a:extLst>
          </p:cNvPr>
          <p:cNvSpPr txBox="1">
            <a:spLocks/>
          </p:cNvSpPr>
          <p:nvPr/>
        </p:nvSpPr>
        <p:spPr>
          <a:xfrm>
            <a:off x="278210" y="138154"/>
            <a:ext cx="2133600" cy="533400"/>
          </a:xfrm>
          <a:prstGeom prst="rect">
            <a:avLst/>
          </a:prstGeom>
          <a:noFill/>
          <a:ln w="9525">
            <a:noFill/>
          </a:ln>
        </p:spPr>
        <p:txBody>
          <a:bodyPr vert="horz"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4. </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沉孔</a:t>
            </a:r>
          </a:p>
        </p:txBody>
      </p:sp>
      <p:grpSp>
        <p:nvGrpSpPr>
          <p:cNvPr id="6" name="组合 5">
            <a:extLst>
              <a:ext uri="{FF2B5EF4-FFF2-40B4-BE49-F238E27FC236}">
                <a16:creationId xmlns:a16="http://schemas.microsoft.com/office/drawing/2014/main" xmlns="" id="{1D16EC5F-B147-142D-E86F-4BA1AF0DA6A8}"/>
              </a:ext>
            </a:extLst>
          </p:cNvPr>
          <p:cNvGrpSpPr/>
          <p:nvPr/>
        </p:nvGrpSpPr>
        <p:grpSpPr>
          <a:xfrm>
            <a:off x="6011863" y="1455738"/>
            <a:ext cx="768350" cy="3054350"/>
            <a:chOff x="3787" y="917"/>
            <a:chExt cx="484" cy="1924"/>
          </a:xfrm>
        </p:grpSpPr>
        <p:sp>
          <p:nvSpPr>
            <p:cNvPr id="7" name="直接连接符 6">
              <a:extLst>
                <a:ext uri="{FF2B5EF4-FFF2-40B4-BE49-F238E27FC236}">
                  <a16:creationId xmlns:a16="http://schemas.microsoft.com/office/drawing/2014/main" xmlns="" id="{ABF993CE-97FF-FADC-4806-749FCB904543}"/>
                </a:ext>
              </a:extLst>
            </p:cNvPr>
            <p:cNvSpPr/>
            <p:nvPr/>
          </p:nvSpPr>
          <p:spPr>
            <a:xfrm>
              <a:off x="3787" y="1649"/>
              <a:ext cx="480" cy="0"/>
            </a:xfrm>
            <a:prstGeom prst="line">
              <a:avLst/>
            </a:prstGeom>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 name="直接连接符 7">
              <a:extLst>
                <a:ext uri="{FF2B5EF4-FFF2-40B4-BE49-F238E27FC236}">
                  <a16:creationId xmlns:a16="http://schemas.microsoft.com/office/drawing/2014/main" xmlns="" id="{17E4F632-15D4-26E7-A15F-DD3478C65001}"/>
                </a:ext>
              </a:extLst>
            </p:cNvPr>
            <p:cNvSpPr/>
            <p:nvPr/>
          </p:nvSpPr>
          <p:spPr>
            <a:xfrm flipV="1">
              <a:off x="3787" y="1767"/>
              <a:ext cx="480" cy="2"/>
            </a:xfrm>
            <a:prstGeom prst="line">
              <a:avLst/>
            </a:prstGeom>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9" name="组合 8">
              <a:extLst>
                <a:ext uri="{FF2B5EF4-FFF2-40B4-BE49-F238E27FC236}">
                  <a16:creationId xmlns:a16="http://schemas.microsoft.com/office/drawing/2014/main" xmlns="" id="{ED14174D-6DAC-C58F-B1EB-8F4AC80E1772}"/>
                </a:ext>
              </a:extLst>
            </p:cNvPr>
            <p:cNvGrpSpPr/>
            <p:nvPr/>
          </p:nvGrpSpPr>
          <p:grpSpPr>
            <a:xfrm>
              <a:off x="3787" y="917"/>
              <a:ext cx="484" cy="1924"/>
              <a:chOff x="3787" y="917"/>
              <a:chExt cx="484" cy="1924"/>
            </a:xfrm>
          </p:grpSpPr>
          <p:sp>
            <p:nvSpPr>
              <p:cNvPr id="10" name="任意多边形 108551">
                <a:extLst>
                  <a:ext uri="{FF2B5EF4-FFF2-40B4-BE49-F238E27FC236}">
                    <a16:creationId xmlns:a16="http://schemas.microsoft.com/office/drawing/2014/main" xmlns="" id="{63BCB6E0-77AC-6C45-F1E9-62D061846614}"/>
                  </a:ext>
                </a:extLst>
              </p:cNvPr>
              <p:cNvSpPr/>
              <p:nvPr/>
            </p:nvSpPr>
            <p:spPr>
              <a:xfrm>
                <a:off x="3787" y="2453"/>
                <a:ext cx="483" cy="35"/>
              </a:xfrm>
              <a:custGeom>
                <a:avLst/>
                <a:gdLst/>
                <a:ahLst/>
                <a:cxnLst/>
                <a:rect l="0" t="0" r="0" b="0"/>
                <a:pathLst>
                  <a:path w="1678" h="131">
                    <a:moveTo>
                      <a:pt x="0" y="60"/>
                    </a:moveTo>
                    <a:lnTo>
                      <a:pt x="843" y="131"/>
                    </a:lnTo>
                    <a:lnTo>
                      <a:pt x="1263" y="89"/>
                    </a:lnTo>
                    <a:lnTo>
                      <a:pt x="1676" y="0"/>
                    </a:lnTo>
                    <a:lnTo>
                      <a:pt x="1678" y="0"/>
                    </a:lnTo>
                  </a:path>
                </a:pathLst>
              </a:custGeom>
              <a:noFill/>
              <a:ln w="57150" cap="flat" cmpd="sng">
                <a:solidFill>
                  <a:srgbClr val="E8FEF2"/>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11" name="组合 10">
                <a:extLst>
                  <a:ext uri="{FF2B5EF4-FFF2-40B4-BE49-F238E27FC236}">
                    <a16:creationId xmlns:a16="http://schemas.microsoft.com/office/drawing/2014/main" xmlns="" id="{16A7712F-91CD-796F-5438-C4E544C1551F}"/>
                  </a:ext>
                </a:extLst>
              </p:cNvPr>
              <p:cNvGrpSpPr/>
              <p:nvPr/>
            </p:nvGrpSpPr>
            <p:grpSpPr>
              <a:xfrm>
                <a:off x="3787" y="917"/>
                <a:ext cx="484" cy="1924"/>
                <a:chOff x="3561" y="55"/>
                <a:chExt cx="414" cy="1646"/>
              </a:xfrm>
            </p:grpSpPr>
            <p:grpSp>
              <p:nvGrpSpPr>
                <p:cNvPr id="12" name="组合 11">
                  <a:extLst>
                    <a:ext uri="{FF2B5EF4-FFF2-40B4-BE49-F238E27FC236}">
                      <a16:creationId xmlns:a16="http://schemas.microsoft.com/office/drawing/2014/main" xmlns="" id="{D7E87F54-B9AC-6AEC-3045-FF3EA8BAD0BD}"/>
                    </a:ext>
                  </a:extLst>
                </p:cNvPr>
                <p:cNvGrpSpPr/>
                <p:nvPr/>
              </p:nvGrpSpPr>
              <p:grpSpPr>
                <a:xfrm>
                  <a:off x="3768" y="55"/>
                  <a:ext cx="1" cy="1646"/>
                  <a:chOff x="3768" y="55"/>
                  <a:chExt cx="1" cy="1646"/>
                </a:xfrm>
              </p:grpSpPr>
              <p:sp>
                <p:nvSpPr>
                  <p:cNvPr id="36" name="任意多边形 108554">
                    <a:extLst>
                      <a:ext uri="{FF2B5EF4-FFF2-40B4-BE49-F238E27FC236}">
                        <a16:creationId xmlns:a16="http://schemas.microsoft.com/office/drawing/2014/main" xmlns="" id="{F0FD3716-D928-9FCB-FA9C-405042E13062}"/>
                      </a:ext>
                    </a:extLst>
                  </p:cNvPr>
                  <p:cNvSpPr/>
                  <p:nvPr/>
                </p:nvSpPr>
                <p:spPr>
                  <a:xfrm>
                    <a:off x="3768" y="1310"/>
                    <a:ext cx="1" cy="391"/>
                  </a:xfrm>
                  <a:custGeom>
                    <a:avLst/>
                    <a:gdLst/>
                    <a:ahLst/>
                    <a:cxnLst/>
                    <a:rect l="0" t="0" r="0" b="0"/>
                    <a:pathLst>
                      <a:path w="1" h="1585">
                        <a:moveTo>
                          <a:pt x="0" y="1585"/>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7" name="任意多边形 108555">
                    <a:extLst>
                      <a:ext uri="{FF2B5EF4-FFF2-40B4-BE49-F238E27FC236}">
                        <a16:creationId xmlns:a16="http://schemas.microsoft.com/office/drawing/2014/main" xmlns="" id="{BF292C7A-49E0-D208-1AD4-67808A062B7B}"/>
                      </a:ext>
                    </a:extLst>
                  </p:cNvPr>
                  <p:cNvSpPr/>
                  <p:nvPr/>
                </p:nvSpPr>
                <p:spPr>
                  <a:xfrm>
                    <a:off x="3768" y="1153"/>
                    <a:ext cx="1" cy="80"/>
                  </a:xfrm>
                  <a:custGeom>
                    <a:avLst/>
                    <a:gdLst/>
                    <a:ahLst/>
                    <a:cxnLst/>
                    <a:rect l="0" t="0" r="0" b="0"/>
                    <a:pathLst>
                      <a:path w="1" h="319">
                        <a:moveTo>
                          <a:pt x="0" y="319"/>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8" name="任意多边形 108556">
                    <a:extLst>
                      <a:ext uri="{FF2B5EF4-FFF2-40B4-BE49-F238E27FC236}">
                        <a16:creationId xmlns:a16="http://schemas.microsoft.com/office/drawing/2014/main" xmlns="" id="{CB751539-5B92-9CCD-40B7-5D6EE533CEC8}"/>
                      </a:ext>
                    </a:extLst>
                  </p:cNvPr>
                  <p:cNvSpPr/>
                  <p:nvPr/>
                </p:nvSpPr>
                <p:spPr>
                  <a:xfrm>
                    <a:off x="3768" y="681"/>
                    <a:ext cx="1" cy="395"/>
                  </a:xfrm>
                  <a:custGeom>
                    <a:avLst/>
                    <a:gdLst/>
                    <a:ahLst/>
                    <a:cxnLst/>
                    <a:rect l="0" t="0" r="0" b="0"/>
                    <a:pathLst>
                      <a:path w="1" h="1598">
                        <a:moveTo>
                          <a:pt x="0" y="1598"/>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9" name="任意多边形 108557">
                    <a:extLst>
                      <a:ext uri="{FF2B5EF4-FFF2-40B4-BE49-F238E27FC236}">
                        <a16:creationId xmlns:a16="http://schemas.microsoft.com/office/drawing/2014/main" xmlns="" id="{3BA93751-45CB-608B-DA7E-5C4629DC10AB}"/>
                      </a:ext>
                    </a:extLst>
                  </p:cNvPr>
                  <p:cNvSpPr/>
                  <p:nvPr/>
                </p:nvSpPr>
                <p:spPr>
                  <a:xfrm>
                    <a:off x="3768" y="524"/>
                    <a:ext cx="1" cy="79"/>
                  </a:xfrm>
                  <a:custGeom>
                    <a:avLst/>
                    <a:gdLst/>
                    <a:ahLst/>
                    <a:cxnLst/>
                    <a:rect l="0" t="0" r="0" b="0"/>
                    <a:pathLst>
                      <a:path w="1" h="321">
                        <a:moveTo>
                          <a:pt x="0" y="321"/>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0" name="任意多边形 108558">
                    <a:extLst>
                      <a:ext uri="{FF2B5EF4-FFF2-40B4-BE49-F238E27FC236}">
                        <a16:creationId xmlns:a16="http://schemas.microsoft.com/office/drawing/2014/main" xmlns="" id="{338D9384-A2EB-F25D-7506-1DFBE4A21E8C}"/>
                      </a:ext>
                    </a:extLst>
                  </p:cNvPr>
                  <p:cNvSpPr/>
                  <p:nvPr/>
                </p:nvSpPr>
                <p:spPr>
                  <a:xfrm>
                    <a:off x="3768" y="55"/>
                    <a:ext cx="1" cy="392"/>
                  </a:xfrm>
                  <a:custGeom>
                    <a:avLst/>
                    <a:gdLst/>
                    <a:ahLst/>
                    <a:cxnLst/>
                    <a:rect l="0" t="0" r="0" b="0"/>
                    <a:pathLst>
                      <a:path w="1" h="1585">
                        <a:moveTo>
                          <a:pt x="0" y="1585"/>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13" name="组合 12">
                  <a:extLst>
                    <a:ext uri="{FF2B5EF4-FFF2-40B4-BE49-F238E27FC236}">
                      <a16:creationId xmlns:a16="http://schemas.microsoft.com/office/drawing/2014/main" xmlns="" id="{0236693C-30BD-5919-1878-D55C566DA690}"/>
                    </a:ext>
                  </a:extLst>
                </p:cNvPr>
                <p:cNvGrpSpPr/>
                <p:nvPr/>
              </p:nvGrpSpPr>
              <p:grpSpPr>
                <a:xfrm>
                  <a:off x="3561" y="118"/>
                  <a:ext cx="414" cy="1519"/>
                  <a:chOff x="3561" y="118"/>
                  <a:chExt cx="414" cy="1519"/>
                </a:xfrm>
              </p:grpSpPr>
              <p:grpSp>
                <p:nvGrpSpPr>
                  <p:cNvPr id="14" name="组合 13">
                    <a:extLst>
                      <a:ext uri="{FF2B5EF4-FFF2-40B4-BE49-F238E27FC236}">
                        <a16:creationId xmlns:a16="http://schemas.microsoft.com/office/drawing/2014/main" xmlns="" id="{87CDF369-EF5F-ED43-B6B6-795ED6BCD725}"/>
                      </a:ext>
                    </a:extLst>
                  </p:cNvPr>
                  <p:cNvGrpSpPr/>
                  <p:nvPr/>
                </p:nvGrpSpPr>
                <p:grpSpPr>
                  <a:xfrm>
                    <a:off x="3561" y="784"/>
                    <a:ext cx="414" cy="853"/>
                    <a:chOff x="3561" y="784"/>
                    <a:chExt cx="414" cy="853"/>
                  </a:xfrm>
                </p:grpSpPr>
                <p:sp>
                  <p:nvSpPr>
                    <p:cNvPr id="33" name="任意多边形 108561">
                      <a:extLst>
                        <a:ext uri="{FF2B5EF4-FFF2-40B4-BE49-F238E27FC236}">
                          <a16:creationId xmlns:a16="http://schemas.microsoft.com/office/drawing/2014/main" xmlns="" id="{DDFD438E-F399-D317-F333-21785224E146}"/>
                        </a:ext>
                      </a:extLst>
                    </p:cNvPr>
                    <p:cNvSpPr/>
                    <p:nvPr/>
                  </p:nvSpPr>
                  <p:spPr>
                    <a:xfrm>
                      <a:off x="3972" y="784"/>
                      <a:ext cx="2" cy="828"/>
                    </a:xfrm>
                    <a:custGeom>
                      <a:avLst/>
                      <a:gdLst/>
                      <a:ahLst/>
                      <a:cxnLst/>
                      <a:rect l="0" t="0" r="0" b="0"/>
                      <a:pathLst>
                        <a:path w="2" h="3369">
                          <a:moveTo>
                            <a:pt x="0" y="0"/>
                          </a:moveTo>
                          <a:lnTo>
                            <a:pt x="0" y="3369"/>
                          </a:lnTo>
                          <a:lnTo>
                            <a:pt x="2" y="3369"/>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4" name="任意多边形 108562">
                      <a:extLst>
                        <a:ext uri="{FF2B5EF4-FFF2-40B4-BE49-F238E27FC236}">
                          <a16:creationId xmlns:a16="http://schemas.microsoft.com/office/drawing/2014/main" xmlns="" id="{CF20BD7B-1A13-D581-E280-1DA55C7EDFDA}"/>
                        </a:ext>
                      </a:extLst>
                    </p:cNvPr>
                    <p:cNvSpPr/>
                    <p:nvPr/>
                  </p:nvSpPr>
                  <p:spPr>
                    <a:xfrm>
                      <a:off x="3561" y="784"/>
                      <a:ext cx="2" cy="843"/>
                    </a:xfrm>
                    <a:custGeom>
                      <a:avLst/>
                      <a:gdLst/>
                      <a:ahLst/>
                      <a:cxnLst/>
                      <a:rect l="0" t="0" r="0" b="0"/>
                      <a:pathLst>
                        <a:path w="1" h="3428">
                          <a:moveTo>
                            <a:pt x="0" y="3428"/>
                          </a:moveTo>
                          <a:lnTo>
                            <a:pt x="0" y="0"/>
                          </a:lnTo>
                          <a:lnTo>
                            <a:pt x="1" y="0"/>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5" name="任意多边形 108563">
                      <a:extLst>
                        <a:ext uri="{FF2B5EF4-FFF2-40B4-BE49-F238E27FC236}">
                          <a16:creationId xmlns:a16="http://schemas.microsoft.com/office/drawing/2014/main" xmlns="" id="{7B565DDC-5469-6695-04F8-5EE5FA8159B8}"/>
                        </a:ext>
                      </a:extLst>
                    </p:cNvPr>
                    <p:cNvSpPr/>
                    <p:nvPr/>
                  </p:nvSpPr>
                  <p:spPr>
                    <a:xfrm>
                      <a:off x="3561" y="1612"/>
                      <a:ext cx="414" cy="25"/>
                    </a:xfrm>
                    <a:custGeom>
                      <a:avLst/>
                      <a:gdLst/>
                      <a:ahLst/>
                      <a:cxnLst/>
                      <a:rect l="0" t="0" r="0" b="0"/>
                      <a:pathLst>
                        <a:path w="1678" h="103">
                          <a:moveTo>
                            <a:pt x="0" y="59"/>
                          </a:moveTo>
                          <a:lnTo>
                            <a:pt x="419" y="103"/>
                          </a:lnTo>
                          <a:lnTo>
                            <a:pt x="838" y="85"/>
                          </a:lnTo>
                          <a:lnTo>
                            <a:pt x="1676" y="0"/>
                          </a:lnTo>
                          <a:lnTo>
                            <a:pt x="1678"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15" name="组合 14">
                    <a:extLst>
                      <a:ext uri="{FF2B5EF4-FFF2-40B4-BE49-F238E27FC236}">
                        <a16:creationId xmlns:a16="http://schemas.microsoft.com/office/drawing/2014/main" xmlns="" id="{DA07260B-087F-3E94-BB96-18D9C1DF6753}"/>
                      </a:ext>
                    </a:extLst>
                  </p:cNvPr>
                  <p:cNvGrpSpPr/>
                  <p:nvPr/>
                </p:nvGrpSpPr>
                <p:grpSpPr>
                  <a:xfrm>
                    <a:off x="3561" y="118"/>
                    <a:ext cx="413" cy="926"/>
                    <a:chOff x="3561" y="118"/>
                    <a:chExt cx="413" cy="926"/>
                  </a:xfrm>
                </p:grpSpPr>
                <p:sp>
                  <p:nvSpPr>
                    <p:cNvPr id="16" name="任意多边形 108565">
                      <a:extLst>
                        <a:ext uri="{FF2B5EF4-FFF2-40B4-BE49-F238E27FC236}">
                          <a16:creationId xmlns:a16="http://schemas.microsoft.com/office/drawing/2014/main" xmlns="" id="{F0EEAFA2-A551-90F2-B467-62A5123BE0AA}"/>
                        </a:ext>
                      </a:extLst>
                    </p:cNvPr>
                    <p:cNvSpPr/>
                    <p:nvPr/>
                  </p:nvSpPr>
                  <p:spPr>
                    <a:xfrm>
                      <a:off x="3561" y="1042"/>
                      <a:ext cx="413" cy="2"/>
                    </a:xfrm>
                    <a:custGeom>
                      <a:avLst/>
                      <a:gdLst/>
                      <a:ahLst/>
                      <a:cxnLst/>
                      <a:rect l="0" t="0" r="0" b="0"/>
                      <a:pathLst>
                        <a:path w="1678">
                          <a:moveTo>
                            <a:pt x="0" y="0"/>
                          </a:moveTo>
                          <a:lnTo>
                            <a:pt x="1676" y="0"/>
                          </a:lnTo>
                          <a:lnTo>
                            <a:pt x="1678" y="0"/>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7" name="任意多边形 108566">
                      <a:extLst>
                        <a:ext uri="{FF2B5EF4-FFF2-40B4-BE49-F238E27FC236}">
                          <a16:creationId xmlns:a16="http://schemas.microsoft.com/office/drawing/2014/main" xmlns="" id="{FDB6C952-8CD1-863D-A0C1-C73435F4254B}"/>
                        </a:ext>
                      </a:extLst>
                    </p:cNvPr>
                    <p:cNvSpPr/>
                    <p:nvPr/>
                  </p:nvSpPr>
                  <p:spPr>
                    <a:xfrm>
                      <a:off x="3911" y="784"/>
                      <a:ext cx="3" cy="257"/>
                    </a:xfrm>
                    <a:custGeom>
                      <a:avLst/>
                      <a:gdLst/>
                      <a:ahLst/>
                      <a:cxnLst/>
                      <a:rect l="0" t="0" r="0" b="0"/>
                      <a:pathLst>
                        <a:path w="1" h="1049">
                          <a:moveTo>
                            <a:pt x="0" y="1049"/>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8" name="任意多边形 108567">
                      <a:extLst>
                        <a:ext uri="{FF2B5EF4-FFF2-40B4-BE49-F238E27FC236}">
                          <a16:creationId xmlns:a16="http://schemas.microsoft.com/office/drawing/2014/main" xmlns="" id="{23799FC5-AD70-C396-DCA2-B98DFF9F631C}"/>
                        </a:ext>
                      </a:extLst>
                    </p:cNvPr>
                    <p:cNvSpPr/>
                    <p:nvPr/>
                  </p:nvSpPr>
                  <p:spPr>
                    <a:xfrm>
                      <a:off x="3622" y="784"/>
                      <a:ext cx="3" cy="257"/>
                    </a:xfrm>
                    <a:custGeom>
                      <a:avLst/>
                      <a:gdLst/>
                      <a:ahLst/>
                      <a:cxnLst/>
                      <a:rect l="0" t="0" r="0" b="0"/>
                      <a:pathLst>
                        <a:path w="1" h="1049">
                          <a:moveTo>
                            <a:pt x="0" y="0"/>
                          </a:moveTo>
                          <a:lnTo>
                            <a:pt x="0" y="1049"/>
                          </a:lnTo>
                          <a:lnTo>
                            <a:pt x="1" y="1049"/>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19" name="组合 18">
                      <a:extLst>
                        <a:ext uri="{FF2B5EF4-FFF2-40B4-BE49-F238E27FC236}">
                          <a16:creationId xmlns:a16="http://schemas.microsoft.com/office/drawing/2014/main" xmlns="" id="{2B5BD16B-DADD-A6D3-56C2-F92936A84746}"/>
                        </a:ext>
                      </a:extLst>
                    </p:cNvPr>
                    <p:cNvGrpSpPr/>
                    <p:nvPr/>
                  </p:nvGrpSpPr>
                  <p:grpSpPr>
                    <a:xfrm>
                      <a:off x="3561" y="118"/>
                      <a:ext cx="413" cy="707"/>
                      <a:chOff x="3561" y="118"/>
                      <a:chExt cx="413" cy="707"/>
                    </a:xfrm>
                  </p:grpSpPr>
                  <p:grpSp>
                    <p:nvGrpSpPr>
                      <p:cNvPr id="20" name="组合 19">
                        <a:extLst>
                          <a:ext uri="{FF2B5EF4-FFF2-40B4-BE49-F238E27FC236}">
                            <a16:creationId xmlns:a16="http://schemas.microsoft.com/office/drawing/2014/main" xmlns="" id="{C401204F-6834-858D-DBBA-BC2BEFED4977}"/>
                          </a:ext>
                        </a:extLst>
                      </p:cNvPr>
                      <p:cNvGrpSpPr/>
                      <p:nvPr/>
                    </p:nvGrpSpPr>
                    <p:grpSpPr>
                      <a:xfrm>
                        <a:off x="3561" y="118"/>
                        <a:ext cx="413" cy="666"/>
                        <a:chOff x="3561" y="118"/>
                        <a:chExt cx="413" cy="666"/>
                      </a:xfrm>
                    </p:grpSpPr>
                    <p:grpSp>
                      <p:nvGrpSpPr>
                        <p:cNvPr id="22" name="组合 21">
                          <a:extLst>
                            <a:ext uri="{FF2B5EF4-FFF2-40B4-BE49-F238E27FC236}">
                              <a16:creationId xmlns:a16="http://schemas.microsoft.com/office/drawing/2014/main" xmlns="" id="{7E6A31F4-D896-56B5-25A3-9100A2476CC0}"/>
                            </a:ext>
                          </a:extLst>
                        </p:cNvPr>
                        <p:cNvGrpSpPr/>
                        <p:nvPr/>
                      </p:nvGrpSpPr>
                      <p:grpSpPr>
                        <a:xfrm>
                          <a:off x="3561" y="118"/>
                          <a:ext cx="413" cy="666"/>
                          <a:chOff x="3561" y="118"/>
                          <a:chExt cx="413" cy="666"/>
                        </a:xfrm>
                      </p:grpSpPr>
                      <p:sp>
                        <p:nvSpPr>
                          <p:cNvPr id="24" name="任意多边形 108571">
                            <a:extLst>
                              <a:ext uri="{FF2B5EF4-FFF2-40B4-BE49-F238E27FC236}">
                                <a16:creationId xmlns:a16="http://schemas.microsoft.com/office/drawing/2014/main" xmlns="" id="{C6E6FEF7-F175-1E2E-4734-6FBF9C87CD23}"/>
                              </a:ext>
                            </a:extLst>
                          </p:cNvPr>
                          <p:cNvSpPr/>
                          <p:nvPr/>
                        </p:nvSpPr>
                        <p:spPr>
                          <a:xfrm>
                            <a:off x="3561" y="329"/>
                            <a:ext cx="2" cy="455"/>
                          </a:xfrm>
                          <a:custGeom>
                            <a:avLst/>
                            <a:gdLst/>
                            <a:ahLst/>
                            <a:cxnLst/>
                            <a:rect l="0" t="0" r="0" b="0"/>
                            <a:pathLst>
                              <a:path w="1" h="1849">
                                <a:moveTo>
                                  <a:pt x="0" y="0"/>
                                </a:moveTo>
                                <a:lnTo>
                                  <a:pt x="0" y="1849"/>
                                </a:lnTo>
                                <a:lnTo>
                                  <a:pt x="1" y="1849"/>
                                </a:lnTo>
                              </a:path>
                            </a:pathLst>
                          </a:custGeom>
                          <a:noFill/>
                          <a:ln w="381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25" name="组合 24">
                            <a:extLst>
                              <a:ext uri="{FF2B5EF4-FFF2-40B4-BE49-F238E27FC236}">
                                <a16:creationId xmlns:a16="http://schemas.microsoft.com/office/drawing/2014/main" xmlns="" id="{1A56CEC0-34A2-AFFE-2E0E-172E99F3B811}"/>
                              </a:ext>
                            </a:extLst>
                          </p:cNvPr>
                          <p:cNvGrpSpPr/>
                          <p:nvPr/>
                        </p:nvGrpSpPr>
                        <p:grpSpPr>
                          <a:xfrm>
                            <a:off x="3561" y="118"/>
                            <a:ext cx="413" cy="211"/>
                            <a:chOff x="3561" y="118"/>
                            <a:chExt cx="413" cy="211"/>
                          </a:xfrm>
                        </p:grpSpPr>
                        <p:sp>
                          <p:nvSpPr>
                            <p:cNvPr id="29" name="任意多边形 108573">
                              <a:extLst>
                                <a:ext uri="{FF2B5EF4-FFF2-40B4-BE49-F238E27FC236}">
                                  <a16:creationId xmlns:a16="http://schemas.microsoft.com/office/drawing/2014/main" xmlns="" id="{AD4AF0CA-92E8-FA45-F0B5-E7B1AF480511}"/>
                                </a:ext>
                              </a:extLst>
                            </p:cNvPr>
                            <p:cNvSpPr/>
                            <p:nvPr/>
                          </p:nvSpPr>
                          <p:spPr>
                            <a:xfrm>
                              <a:off x="3561" y="200"/>
                              <a:ext cx="413" cy="1"/>
                            </a:xfrm>
                            <a:custGeom>
                              <a:avLst/>
                              <a:gdLst/>
                              <a:ahLst/>
                              <a:cxnLst/>
                              <a:rect l="0" t="0" r="0" b="0"/>
                              <a:pathLst>
                                <a:path w="1678">
                                  <a:moveTo>
                                    <a:pt x="0" y="0"/>
                                  </a:moveTo>
                                  <a:lnTo>
                                    <a:pt x="1676" y="0"/>
                                  </a:lnTo>
                                  <a:lnTo>
                                    <a:pt x="1678" y="0"/>
                                  </a:lnTo>
                                </a:path>
                              </a:pathLst>
                            </a:custGeom>
                            <a:noFill/>
                            <a:ln w="381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0" name="任意多边形 108574">
                              <a:extLst>
                                <a:ext uri="{FF2B5EF4-FFF2-40B4-BE49-F238E27FC236}">
                                  <a16:creationId xmlns:a16="http://schemas.microsoft.com/office/drawing/2014/main" xmlns="" id="{D8A0ED91-061C-9740-3FD5-1C2FCFE15A71}"/>
                                </a:ext>
                              </a:extLst>
                            </p:cNvPr>
                            <p:cNvSpPr/>
                            <p:nvPr/>
                          </p:nvSpPr>
                          <p:spPr>
                            <a:xfrm>
                              <a:off x="3561" y="118"/>
                              <a:ext cx="413" cy="211"/>
                            </a:xfrm>
                            <a:custGeom>
                              <a:avLst/>
                              <a:gdLst/>
                              <a:ahLst/>
                              <a:cxnLst/>
                              <a:rect l="0" t="0" r="0" b="0"/>
                              <a:pathLst>
                                <a:path w="1678" h="861">
                                  <a:moveTo>
                                    <a:pt x="0" y="861"/>
                                  </a:moveTo>
                                  <a:lnTo>
                                    <a:pt x="0" y="335"/>
                                  </a:lnTo>
                                  <a:lnTo>
                                    <a:pt x="336" y="0"/>
                                  </a:lnTo>
                                  <a:lnTo>
                                    <a:pt x="1341" y="0"/>
                                  </a:lnTo>
                                  <a:lnTo>
                                    <a:pt x="1676" y="335"/>
                                  </a:lnTo>
                                  <a:lnTo>
                                    <a:pt x="1676" y="861"/>
                                  </a:lnTo>
                                  <a:lnTo>
                                    <a:pt x="1678" y="861"/>
                                  </a:lnTo>
                                </a:path>
                              </a:pathLst>
                            </a:custGeom>
                            <a:noFill/>
                            <a:ln w="381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1" name="任意多边形 108575">
                              <a:extLst>
                                <a:ext uri="{FF2B5EF4-FFF2-40B4-BE49-F238E27FC236}">
                                  <a16:creationId xmlns:a16="http://schemas.microsoft.com/office/drawing/2014/main" xmlns="" id="{E345B102-7664-49C6-BD91-964D20FB16D0}"/>
                                </a:ext>
                              </a:extLst>
                            </p:cNvPr>
                            <p:cNvSpPr/>
                            <p:nvPr/>
                          </p:nvSpPr>
                          <p:spPr>
                            <a:xfrm>
                              <a:off x="3622" y="138"/>
                              <a:ext cx="3" cy="191"/>
                            </a:xfrm>
                            <a:custGeom>
                              <a:avLst/>
                              <a:gdLst/>
                              <a:ahLst/>
                              <a:cxnLst/>
                              <a:rect l="0" t="0" r="0" b="0"/>
                              <a:pathLst>
                                <a:path w="1" h="777">
                                  <a:moveTo>
                                    <a:pt x="0" y="0"/>
                                  </a:moveTo>
                                  <a:lnTo>
                                    <a:pt x="0" y="777"/>
                                  </a:lnTo>
                                  <a:lnTo>
                                    <a:pt x="1" y="777"/>
                                  </a:lnTo>
                                </a:path>
                              </a:pathLst>
                            </a:custGeom>
                            <a:noFill/>
                            <a:ln w="127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2" name="任意多边形 108576">
                              <a:extLst>
                                <a:ext uri="{FF2B5EF4-FFF2-40B4-BE49-F238E27FC236}">
                                  <a16:creationId xmlns:a16="http://schemas.microsoft.com/office/drawing/2014/main" xmlns="" id="{C9C54EC2-A80D-A716-6195-42D8D74DA21C}"/>
                                </a:ext>
                              </a:extLst>
                            </p:cNvPr>
                            <p:cNvSpPr/>
                            <p:nvPr/>
                          </p:nvSpPr>
                          <p:spPr>
                            <a:xfrm>
                              <a:off x="3911" y="138"/>
                              <a:ext cx="3" cy="191"/>
                            </a:xfrm>
                            <a:custGeom>
                              <a:avLst/>
                              <a:gdLst/>
                              <a:ahLst/>
                              <a:cxnLst/>
                              <a:rect l="0" t="0" r="0" b="0"/>
                              <a:pathLst>
                                <a:path w="1" h="777">
                                  <a:moveTo>
                                    <a:pt x="0" y="777"/>
                                  </a:moveTo>
                                  <a:lnTo>
                                    <a:pt x="0" y="0"/>
                                  </a:lnTo>
                                  <a:lnTo>
                                    <a:pt x="1" y="0"/>
                                  </a:lnTo>
                                </a:path>
                              </a:pathLst>
                            </a:custGeom>
                            <a:noFill/>
                            <a:ln w="127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26" name="任意多边形 108577">
                            <a:extLst>
                              <a:ext uri="{FF2B5EF4-FFF2-40B4-BE49-F238E27FC236}">
                                <a16:creationId xmlns:a16="http://schemas.microsoft.com/office/drawing/2014/main" xmlns="" id="{150B1E21-A14A-526D-BD9C-2B9636AF64B2}"/>
                              </a:ext>
                            </a:extLst>
                          </p:cNvPr>
                          <p:cNvSpPr/>
                          <p:nvPr/>
                        </p:nvSpPr>
                        <p:spPr>
                          <a:xfrm>
                            <a:off x="3622" y="329"/>
                            <a:ext cx="3" cy="455"/>
                          </a:xfrm>
                          <a:custGeom>
                            <a:avLst/>
                            <a:gdLst/>
                            <a:ahLst/>
                            <a:cxnLst/>
                            <a:rect l="0" t="0" r="0" b="0"/>
                            <a:pathLst>
                              <a:path w="1" h="1849">
                                <a:moveTo>
                                  <a:pt x="0" y="0"/>
                                </a:moveTo>
                                <a:lnTo>
                                  <a:pt x="0" y="1849"/>
                                </a:lnTo>
                                <a:lnTo>
                                  <a:pt x="1" y="1849"/>
                                </a:lnTo>
                              </a:path>
                            </a:pathLst>
                          </a:custGeom>
                          <a:noFill/>
                          <a:ln w="127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7" name="任意多边形 108578">
                            <a:extLst>
                              <a:ext uri="{FF2B5EF4-FFF2-40B4-BE49-F238E27FC236}">
                                <a16:creationId xmlns:a16="http://schemas.microsoft.com/office/drawing/2014/main" xmlns="" id="{667A3BD6-1FA2-6952-853B-B6128E2D8EE1}"/>
                              </a:ext>
                            </a:extLst>
                          </p:cNvPr>
                          <p:cNvSpPr/>
                          <p:nvPr/>
                        </p:nvSpPr>
                        <p:spPr>
                          <a:xfrm>
                            <a:off x="3622" y="329"/>
                            <a:ext cx="3" cy="18"/>
                          </a:xfrm>
                          <a:custGeom>
                            <a:avLst/>
                            <a:gdLst/>
                            <a:ahLst/>
                            <a:cxnLst/>
                            <a:rect l="0" t="0" r="0" b="0"/>
                            <a:pathLst>
                              <a:path w="1" h="75">
                                <a:moveTo>
                                  <a:pt x="0" y="0"/>
                                </a:moveTo>
                                <a:lnTo>
                                  <a:pt x="0" y="75"/>
                                </a:lnTo>
                                <a:lnTo>
                                  <a:pt x="1" y="75"/>
                                </a:lnTo>
                              </a:path>
                            </a:pathLst>
                          </a:custGeom>
                          <a:noFill/>
                          <a:ln w="127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8" name="任意多边形 108579">
                            <a:extLst>
                              <a:ext uri="{FF2B5EF4-FFF2-40B4-BE49-F238E27FC236}">
                                <a16:creationId xmlns:a16="http://schemas.microsoft.com/office/drawing/2014/main" xmlns="" id="{B74497B7-542C-8A97-39CA-4BC47510D4B5}"/>
                              </a:ext>
                            </a:extLst>
                          </p:cNvPr>
                          <p:cNvSpPr/>
                          <p:nvPr/>
                        </p:nvSpPr>
                        <p:spPr>
                          <a:xfrm>
                            <a:off x="3911" y="329"/>
                            <a:ext cx="3" cy="455"/>
                          </a:xfrm>
                          <a:custGeom>
                            <a:avLst/>
                            <a:gdLst/>
                            <a:ahLst/>
                            <a:cxnLst/>
                            <a:rect l="0" t="0" r="0" b="0"/>
                            <a:pathLst>
                              <a:path w="1" h="1849">
                                <a:moveTo>
                                  <a:pt x="0" y="0"/>
                                </a:moveTo>
                                <a:lnTo>
                                  <a:pt x="0" y="1849"/>
                                </a:lnTo>
                                <a:lnTo>
                                  <a:pt x="1" y="1849"/>
                                </a:lnTo>
                              </a:path>
                            </a:pathLst>
                          </a:custGeom>
                          <a:noFill/>
                          <a:ln w="127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23" name="任意多边形 108580">
                          <a:extLst>
                            <a:ext uri="{FF2B5EF4-FFF2-40B4-BE49-F238E27FC236}">
                              <a16:creationId xmlns:a16="http://schemas.microsoft.com/office/drawing/2014/main" xmlns="" id="{9F2109C2-F293-D99D-79F9-50C6B792BD18}"/>
                            </a:ext>
                          </a:extLst>
                        </p:cNvPr>
                        <p:cNvSpPr/>
                        <p:nvPr/>
                      </p:nvSpPr>
                      <p:spPr>
                        <a:xfrm>
                          <a:off x="3911" y="329"/>
                          <a:ext cx="3" cy="18"/>
                        </a:xfrm>
                        <a:custGeom>
                          <a:avLst/>
                          <a:gdLst/>
                          <a:ahLst/>
                          <a:cxnLst/>
                          <a:rect l="0" t="0" r="0" b="0"/>
                          <a:pathLst>
                            <a:path w="1" h="75">
                              <a:moveTo>
                                <a:pt x="0" y="0"/>
                              </a:moveTo>
                              <a:lnTo>
                                <a:pt x="0" y="75"/>
                              </a:lnTo>
                              <a:lnTo>
                                <a:pt x="1" y="75"/>
                              </a:lnTo>
                            </a:path>
                          </a:pathLst>
                        </a:custGeom>
                        <a:noFill/>
                        <a:ln w="127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21" name="直接连接符 20">
                        <a:extLst>
                          <a:ext uri="{FF2B5EF4-FFF2-40B4-BE49-F238E27FC236}">
                            <a16:creationId xmlns:a16="http://schemas.microsoft.com/office/drawing/2014/main" xmlns="" id="{A7CB9F89-3300-6280-5C42-3956C46CDA2B}"/>
                          </a:ext>
                        </a:extLst>
                      </p:cNvPr>
                      <p:cNvSpPr/>
                      <p:nvPr/>
                    </p:nvSpPr>
                    <p:spPr>
                      <a:xfrm>
                        <a:off x="3972" y="326"/>
                        <a:ext cx="0" cy="499"/>
                      </a:xfrm>
                      <a:prstGeom prst="line">
                        <a:avLst/>
                      </a:prstGeom>
                      <a:ln w="38100" cap="flat" cmpd="sng">
                        <a:solidFill>
                          <a:srgbClr val="CC66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grpSp>
        </p:grpSp>
      </p:grpSp>
      <p:grpSp>
        <p:nvGrpSpPr>
          <p:cNvPr id="41" name="组合 40">
            <a:extLst>
              <a:ext uri="{FF2B5EF4-FFF2-40B4-BE49-F238E27FC236}">
                <a16:creationId xmlns:a16="http://schemas.microsoft.com/office/drawing/2014/main" xmlns="" id="{95AE3BED-FE16-4D73-3370-1381D5D8CC79}"/>
              </a:ext>
            </a:extLst>
          </p:cNvPr>
          <p:cNvGrpSpPr/>
          <p:nvPr/>
        </p:nvGrpSpPr>
        <p:grpSpPr>
          <a:xfrm>
            <a:off x="1898650" y="1728788"/>
            <a:ext cx="1533525" cy="2662237"/>
            <a:chOff x="1196" y="1089"/>
            <a:chExt cx="966" cy="1677"/>
          </a:xfrm>
        </p:grpSpPr>
        <p:grpSp>
          <p:nvGrpSpPr>
            <p:cNvPr id="42" name="组合 41">
              <a:extLst>
                <a:ext uri="{FF2B5EF4-FFF2-40B4-BE49-F238E27FC236}">
                  <a16:creationId xmlns:a16="http://schemas.microsoft.com/office/drawing/2014/main" xmlns="" id="{99D1BF53-FCA0-3C0C-75DE-A9EF95812A66}"/>
                </a:ext>
              </a:extLst>
            </p:cNvPr>
            <p:cNvGrpSpPr/>
            <p:nvPr/>
          </p:nvGrpSpPr>
          <p:grpSpPr>
            <a:xfrm>
              <a:off x="1679" y="1089"/>
              <a:ext cx="1" cy="1505"/>
              <a:chOff x="1758" y="202"/>
              <a:chExt cx="1" cy="1288"/>
            </a:xfrm>
          </p:grpSpPr>
          <p:sp>
            <p:nvSpPr>
              <p:cNvPr id="63" name="任意多边形 108584">
                <a:extLst>
                  <a:ext uri="{FF2B5EF4-FFF2-40B4-BE49-F238E27FC236}">
                    <a16:creationId xmlns:a16="http://schemas.microsoft.com/office/drawing/2014/main" xmlns="" id="{EF1F4DBD-D839-2385-3FB4-4EFBAA2425F5}"/>
                  </a:ext>
                </a:extLst>
              </p:cNvPr>
              <p:cNvSpPr/>
              <p:nvPr/>
            </p:nvSpPr>
            <p:spPr>
              <a:xfrm>
                <a:off x="1758" y="202"/>
                <a:ext cx="1" cy="213"/>
              </a:xfrm>
              <a:custGeom>
                <a:avLst/>
                <a:gdLst/>
                <a:ahLst/>
                <a:cxnLst/>
                <a:rect l="0" t="0" r="0" b="0"/>
                <a:pathLst>
                  <a:path w="1" h="861">
                    <a:moveTo>
                      <a:pt x="0" y="0"/>
                    </a:moveTo>
                    <a:lnTo>
                      <a:pt x="0" y="861"/>
                    </a:lnTo>
                    <a:lnTo>
                      <a:pt x="1" y="861"/>
                    </a:lnTo>
                  </a:path>
                </a:pathLst>
              </a:custGeom>
              <a:noFill/>
              <a:ln w="12700" cap="flat" cmpd="sng">
                <a:solidFill>
                  <a:srgbClr val="0033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4" name="任意多边形 108585">
                <a:extLst>
                  <a:ext uri="{FF2B5EF4-FFF2-40B4-BE49-F238E27FC236}">
                    <a16:creationId xmlns:a16="http://schemas.microsoft.com/office/drawing/2014/main" xmlns="" id="{665E6D82-B8F4-13C8-8F97-CC776190735F}"/>
                  </a:ext>
                </a:extLst>
              </p:cNvPr>
              <p:cNvSpPr/>
              <p:nvPr/>
            </p:nvSpPr>
            <p:spPr>
              <a:xfrm>
                <a:off x="1758" y="494"/>
                <a:ext cx="1" cy="77"/>
              </a:xfrm>
              <a:custGeom>
                <a:avLst/>
                <a:gdLst/>
                <a:ahLst/>
                <a:cxnLst/>
                <a:rect l="0" t="0" r="0" b="0"/>
                <a:pathLst>
                  <a:path w="1" h="319">
                    <a:moveTo>
                      <a:pt x="0" y="0"/>
                    </a:moveTo>
                    <a:lnTo>
                      <a:pt x="0" y="319"/>
                    </a:lnTo>
                    <a:lnTo>
                      <a:pt x="1" y="319"/>
                    </a:lnTo>
                  </a:path>
                </a:pathLst>
              </a:custGeom>
              <a:noFill/>
              <a:ln w="12700" cap="flat" cmpd="sng">
                <a:solidFill>
                  <a:srgbClr val="0033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5" name="任意多边形 108586">
                <a:extLst>
                  <a:ext uri="{FF2B5EF4-FFF2-40B4-BE49-F238E27FC236}">
                    <a16:creationId xmlns:a16="http://schemas.microsoft.com/office/drawing/2014/main" xmlns="" id="{494336D1-C238-3FC3-1C37-BD0E88A5F31B}"/>
                  </a:ext>
                </a:extLst>
              </p:cNvPr>
              <p:cNvSpPr/>
              <p:nvPr/>
            </p:nvSpPr>
            <p:spPr>
              <a:xfrm>
                <a:off x="1758" y="650"/>
                <a:ext cx="1" cy="394"/>
              </a:xfrm>
              <a:custGeom>
                <a:avLst/>
                <a:gdLst/>
                <a:ahLst/>
                <a:cxnLst/>
                <a:rect l="0" t="0" r="0" b="0"/>
                <a:pathLst>
                  <a:path w="1" h="1597">
                    <a:moveTo>
                      <a:pt x="0" y="0"/>
                    </a:moveTo>
                    <a:lnTo>
                      <a:pt x="0" y="1597"/>
                    </a:lnTo>
                    <a:lnTo>
                      <a:pt x="1" y="1597"/>
                    </a:lnTo>
                  </a:path>
                </a:pathLst>
              </a:custGeom>
              <a:noFill/>
              <a:ln w="12700" cap="flat" cmpd="sng">
                <a:solidFill>
                  <a:srgbClr val="0033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6" name="任意多边形 108587">
                <a:extLst>
                  <a:ext uri="{FF2B5EF4-FFF2-40B4-BE49-F238E27FC236}">
                    <a16:creationId xmlns:a16="http://schemas.microsoft.com/office/drawing/2014/main" xmlns="" id="{748ABC84-F2A9-3CB6-168B-D62FB702623B}"/>
                  </a:ext>
                </a:extLst>
              </p:cNvPr>
              <p:cNvSpPr/>
              <p:nvPr/>
            </p:nvSpPr>
            <p:spPr>
              <a:xfrm>
                <a:off x="1758" y="1123"/>
                <a:ext cx="1" cy="78"/>
              </a:xfrm>
              <a:custGeom>
                <a:avLst/>
                <a:gdLst/>
                <a:ahLst/>
                <a:cxnLst/>
                <a:rect l="0" t="0" r="0" b="0"/>
                <a:pathLst>
                  <a:path w="1" h="319">
                    <a:moveTo>
                      <a:pt x="0" y="0"/>
                    </a:moveTo>
                    <a:lnTo>
                      <a:pt x="0" y="319"/>
                    </a:lnTo>
                    <a:lnTo>
                      <a:pt x="1" y="319"/>
                    </a:lnTo>
                  </a:path>
                </a:pathLst>
              </a:custGeom>
              <a:noFill/>
              <a:ln w="12700" cap="flat" cmpd="sng">
                <a:solidFill>
                  <a:srgbClr val="0033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7" name="任意多边形 108588">
                <a:extLst>
                  <a:ext uri="{FF2B5EF4-FFF2-40B4-BE49-F238E27FC236}">
                    <a16:creationId xmlns:a16="http://schemas.microsoft.com/office/drawing/2014/main" xmlns="" id="{62897CC9-07C0-2CE5-3CE2-3019A03FC163}"/>
                  </a:ext>
                </a:extLst>
              </p:cNvPr>
              <p:cNvSpPr/>
              <p:nvPr/>
            </p:nvSpPr>
            <p:spPr>
              <a:xfrm>
                <a:off x="1758" y="1280"/>
                <a:ext cx="1" cy="210"/>
              </a:xfrm>
              <a:custGeom>
                <a:avLst/>
                <a:gdLst/>
                <a:ahLst/>
                <a:cxnLst/>
                <a:rect l="0" t="0" r="0" b="0"/>
                <a:pathLst>
                  <a:path w="1" h="860">
                    <a:moveTo>
                      <a:pt x="0" y="0"/>
                    </a:moveTo>
                    <a:lnTo>
                      <a:pt x="0" y="860"/>
                    </a:lnTo>
                    <a:lnTo>
                      <a:pt x="1" y="860"/>
                    </a:lnTo>
                  </a:path>
                </a:pathLst>
              </a:custGeom>
              <a:noFill/>
              <a:ln w="12700" cap="flat" cmpd="sng">
                <a:solidFill>
                  <a:srgbClr val="0033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43" name="组合 42">
              <a:extLst>
                <a:ext uri="{FF2B5EF4-FFF2-40B4-BE49-F238E27FC236}">
                  <a16:creationId xmlns:a16="http://schemas.microsoft.com/office/drawing/2014/main" xmlns="" id="{B52B8FAA-6652-BA0E-F2BD-D71207FB54D2}"/>
                </a:ext>
              </a:extLst>
            </p:cNvPr>
            <p:cNvGrpSpPr/>
            <p:nvPr/>
          </p:nvGrpSpPr>
          <p:grpSpPr>
            <a:xfrm>
              <a:off x="1196" y="1191"/>
              <a:ext cx="966" cy="1575"/>
              <a:chOff x="1196" y="1191"/>
              <a:chExt cx="966" cy="1575"/>
            </a:xfrm>
          </p:grpSpPr>
          <p:grpSp>
            <p:nvGrpSpPr>
              <p:cNvPr id="44" name="组合 43">
                <a:extLst>
                  <a:ext uri="{FF2B5EF4-FFF2-40B4-BE49-F238E27FC236}">
                    <a16:creationId xmlns:a16="http://schemas.microsoft.com/office/drawing/2014/main" xmlns="" id="{4564F866-37ED-D022-5838-A2F04C2DEA46}"/>
                  </a:ext>
                </a:extLst>
              </p:cNvPr>
              <p:cNvGrpSpPr/>
              <p:nvPr/>
            </p:nvGrpSpPr>
            <p:grpSpPr>
              <a:xfrm>
                <a:off x="1196" y="1191"/>
                <a:ext cx="966" cy="1517"/>
                <a:chOff x="1196" y="1191"/>
                <a:chExt cx="966" cy="1517"/>
              </a:xfrm>
            </p:grpSpPr>
            <p:sp>
              <p:nvSpPr>
                <p:cNvPr id="46" name="任意多边形 108591">
                  <a:extLst>
                    <a:ext uri="{FF2B5EF4-FFF2-40B4-BE49-F238E27FC236}">
                      <a16:creationId xmlns:a16="http://schemas.microsoft.com/office/drawing/2014/main" xmlns="" id="{58C55A8A-4D63-E76C-93E8-5CF9A2829ABC}"/>
                    </a:ext>
                  </a:extLst>
                </p:cNvPr>
                <p:cNvSpPr/>
                <p:nvPr/>
              </p:nvSpPr>
              <p:spPr>
                <a:xfrm>
                  <a:off x="1437" y="2499"/>
                  <a:ext cx="483" cy="38"/>
                </a:xfrm>
                <a:custGeom>
                  <a:avLst/>
                  <a:gdLst/>
                  <a:ahLst/>
                  <a:cxnLst/>
                  <a:rect l="0" t="0" r="0" b="0"/>
                  <a:pathLst>
                    <a:path w="1677" h="137">
                      <a:moveTo>
                        <a:pt x="0" y="90"/>
                      </a:moveTo>
                      <a:lnTo>
                        <a:pt x="416" y="137"/>
                      </a:lnTo>
                      <a:lnTo>
                        <a:pt x="833" y="67"/>
                      </a:lnTo>
                      <a:lnTo>
                        <a:pt x="1252" y="0"/>
                      </a:lnTo>
                      <a:lnTo>
                        <a:pt x="1676" y="12"/>
                      </a:lnTo>
                      <a:lnTo>
                        <a:pt x="1677" y="12"/>
                      </a:lnTo>
                    </a:path>
                  </a:pathLst>
                </a:custGeom>
                <a:noFill/>
                <a:ln w="57150" cap="flat" cmpd="sng">
                  <a:solidFill>
                    <a:srgbClr val="E8FEF2"/>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7" name="任意多边形 108592">
                  <a:extLst>
                    <a:ext uri="{FF2B5EF4-FFF2-40B4-BE49-F238E27FC236}">
                      <a16:creationId xmlns:a16="http://schemas.microsoft.com/office/drawing/2014/main" xmlns="" id="{422D7E39-BCD0-880A-F116-A8B98FF95B17}"/>
                    </a:ext>
                  </a:extLst>
                </p:cNvPr>
                <p:cNvSpPr/>
                <p:nvPr/>
              </p:nvSpPr>
              <p:spPr>
                <a:xfrm>
                  <a:off x="1196" y="1473"/>
                  <a:ext cx="964" cy="2"/>
                </a:xfrm>
                <a:custGeom>
                  <a:avLst/>
                  <a:gdLst/>
                  <a:ahLst/>
                  <a:cxnLst/>
                  <a:rect l="0" t="0" r="0" b="0"/>
                  <a:pathLst>
                    <a:path w="3352">
                      <a:moveTo>
                        <a:pt x="0" y="0"/>
                      </a:moveTo>
                      <a:lnTo>
                        <a:pt x="3351" y="0"/>
                      </a:lnTo>
                      <a:lnTo>
                        <a:pt x="3352" y="0"/>
                      </a:lnTo>
                    </a:path>
                  </a:pathLst>
                </a:custGeom>
                <a:noFill/>
                <a:ln w="57150" cap="flat" cmpd="sng">
                  <a:solidFill>
                    <a:srgbClr val="F3FFFD"/>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8" name="任意多边形 108593">
                  <a:extLst>
                    <a:ext uri="{FF2B5EF4-FFF2-40B4-BE49-F238E27FC236}">
                      <a16:creationId xmlns:a16="http://schemas.microsoft.com/office/drawing/2014/main" xmlns="" id="{B6E71780-ABA2-5D69-E6A1-A0EDE4178F49}"/>
                    </a:ext>
                  </a:extLst>
                </p:cNvPr>
                <p:cNvSpPr/>
                <p:nvPr/>
              </p:nvSpPr>
              <p:spPr>
                <a:xfrm>
                  <a:off x="1437" y="1234"/>
                  <a:ext cx="3" cy="1466"/>
                </a:xfrm>
                <a:custGeom>
                  <a:avLst/>
                  <a:gdLst/>
                  <a:ahLst/>
                  <a:cxnLst/>
                  <a:rect l="0" t="0" r="0" b="0"/>
                  <a:pathLst>
                    <a:path w="1" h="5106">
                      <a:moveTo>
                        <a:pt x="0" y="0"/>
                      </a:moveTo>
                      <a:lnTo>
                        <a:pt x="0" y="5106"/>
                      </a:lnTo>
                      <a:lnTo>
                        <a:pt x="1" y="5106"/>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9" name="任意多边形 108594">
                  <a:extLst>
                    <a:ext uri="{FF2B5EF4-FFF2-40B4-BE49-F238E27FC236}">
                      <a16:creationId xmlns:a16="http://schemas.microsoft.com/office/drawing/2014/main" xmlns="" id="{6BE4A082-0073-F2CC-1B40-B87CF64909B0}"/>
                    </a:ext>
                  </a:extLst>
                </p:cNvPr>
                <p:cNvSpPr/>
                <p:nvPr/>
              </p:nvSpPr>
              <p:spPr>
                <a:xfrm>
                  <a:off x="1920" y="1234"/>
                  <a:ext cx="3" cy="1439"/>
                </a:xfrm>
                <a:custGeom>
                  <a:avLst/>
                  <a:gdLst/>
                  <a:ahLst/>
                  <a:cxnLst/>
                  <a:rect l="0" t="0" r="0" b="0"/>
                  <a:pathLst>
                    <a:path w="1" h="5005">
                      <a:moveTo>
                        <a:pt x="0" y="5005"/>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0" name="任意多边形 108595">
                  <a:extLst>
                    <a:ext uri="{FF2B5EF4-FFF2-40B4-BE49-F238E27FC236}">
                      <a16:creationId xmlns:a16="http://schemas.microsoft.com/office/drawing/2014/main" xmlns="" id="{6D847B5E-F70A-72BB-5431-4403725CE1DD}"/>
                    </a:ext>
                  </a:extLst>
                </p:cNvPr>
                <p:cNvSpPr/>
                <p:nvPr/>
              </p:nvSpPr>
              <p:spPr>
                <a:xfrm>
                  <a:off x="1437" y="1993"/>
                  <a:ext cx="483" cy="2"/>
                </a:xfrm>
                <a:custGeom>
                  <a:avLst/>
                  <a:gdLst/>
                  <a:ahLst/>
                  <a:cxnLst/>
                  <a:rect l="0" t="0" r="0" b="0"/>
                  <a:pathLst>
                    <a:path w="1677">
                      <a:moveTo>
                        <a:pt x="0" y="0"/>
                      </a:moveTo>
                      <a:lnTo>
                        <a:pt x="1676" y="0"/>
                      </a:lnTo>
                      <a:lnTo>
                        <a:pt x="1677"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1" name="任意多边形 108596">
                  <a:extLst>
                    <a:ext uri="{FF2B5EF4-FFF2-40B4-BE49-F238E27FC236}">
                      <a16:creationId xmlns:a16="http://schemas.microsoft.com/office/drawing/2014/main" xmlns="" id="{7081F673-FD6D-B53D-FA1B-82DB7A3156EF}"/>
                    </a:ext>
                  </a:extLst>
                </p:cNvPr>
                <p:cNvSpPr/>
                <p:nvPr/>
              </p:nvSpPr>
              <p:spPr>
                <a:xfrm>
                  <a:off x="1196" y="1192"/>
                  <a:ext cx="241" cy="42"/>
                </a:xfrm>
                <a:custGeom>
                  <a:avLst/>
                  <a:gdLst/>
                  <a:ahLst/>
                  <a:cxnLst/>
                  <a:rect l="0" t="0" r="0" b="0"/>
                  <a:pathLst>
                    <a:path w="838" h="142">
                      <a:moveTo>
                        <a:pt x="838" y="142"/>
                      </a:moveTo>
                      <a:lnTo>
                        <a:pt x="419" y="0"/>
                      </a:lnTo>
                      <a:lnTo>
                        <a:pt x="0" y="142"/>
                      </a:lnTo>
                      <a:lnTo>
                        <a:pt x="1" y="142"/>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2" name="任意多边形 108597">
                  <a:extLst>
                    <a:ext uri="{FF2B5EF4-FFF2-40B4-BE49-F238E27FC236}">
                      <a16:creationId xmlns:a16="http://schemas.microsoft.com/office/drawing/2014/main" xmlns="" id="{BA5CCD6B-64A0-1779-6B9E-6669251C1299}"/>
                    </a:ext>
                  </a:extLst>
                </p:cNvPr>
                <p:cNvSpPr/>
                <p:nvPr/>
              </p:nvSpPr>
              <p:spPr>
                <a:xfrm>
                  <a:off x="1274" y="1191"/>
                  <a:ext cx="810" cy="1"/>
                </a:xfrm>
                <a:custGeom>
                  <a:avLst/>
                  <a:gdLst/>
                  <a:ahLst/>
                  <a:cxnLst/>
                  <a:rect l="0" t="0" r="0" b="0"/>
                  <a:pathLst>
                    <a:path w="2817">
                      <a:moveTo>
                        <a:pt x="0" y="0"/>
                      </a:moveTo>
                      <a:lnTo>
                        <a:pt x="2816" y="0"/>
                      </a:lnTo>
                      <a:lnTo>
                        <a:pt x="2817"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3" name="任意多边形 108598">
                  <a:extLst>
                    <a:ext uri="{FF2B5EF4-FFF2-40B4-BE49-F238E27FC236}">
                      <a16:creationId xmlns:a16="http://schemas.microsoft.com/office/drawing/2014/main" xmlns="" id="{F75F99ED-E453-6A08-347B-20A09CC51413}"/>
                    </a:ext>
                  </a:extLst>
                </p:cNvPr>
                <p:cNvSpPr/>
                <p:nvPr/>
              </p:nvSpPr>
              <p:spPr>
                <a:xfrm>
                  <a:off x="1196" y="1234"/>
                  <a:ext cx="2" cy="291"/>
                </a:xfrm>
                <a:custGeom>
                  <a:avLst/>
                  <a:gdLst/>
                  <a:ahLst/>
                  <a:cxnLst/>
                  <a:rect l="0" t="0" r="0" b="0"/>
                  <a:pathLst>
                    <a:path w="1" h="1018">
                      <a:moveTo>
                        <a:pt x="0" y="1018"/>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4" name="任意多边形 108599">
                  <a:extLst>
                    <a:ext uri="{FF2B5EF4-FFF2-40B4-BE49-F238E27FC236}">
                      <a16:creationId xmlns:a16="http://schemas.microsoft.com/office/drawing/2014/main" xmlns="" id="{1BE38070-4522-4B6C-8491-5B8F4C68647D}"/>
                    </a:ext>
                  </a:extLst>
                </p:cNvPr>
                <p:cNvSpPr/>
                <p:nvPr/>
              </p:nvSpPr>
              <p:spPr>
                <a:xfrm>
                  <a:off x="1196" y="1191"/>
                  <a:ext cx="78" cy="43"/>
                </a:xfrm>
                <a:custGeom>
                  <a:avLst/>
                  <a:gdLst/>
                  <a:ahLst/>
                  <a:cxnLst/>
                  <a:rect l="0" t="0" r="0" b="0"/>
                  <a:pathLst>
                    <a:path w="269" h="156">
                      <a:moveTo>
                        <a:pt x="0" y="156"/>
                      </a:moveTo>
                      <a:lnTo>
                        <a:pt x="268" y="0"/>
                      </a:lnTo>
                      <a:lnTo>
                        <a:pt x="269"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5" name="任意多边形 108600">
                  <a:extLst>
                    <a:ext uri="{FF2B5EF4-FFF2-40B4-BE49-F238E27FC236}">
                      <a16:creationId xmlns:a16="http://schemas.microsoft.com/office/drawing/2014/main" xmlns="" id="{9234CF69-F9F8-A065-8F56-C32D4A5D5F74}"/>
                    </a:ext>
                  </a:extLst>
                </p:cNvPr>
                <p:cNvSpPr/>
                <p:nvPr/>
              </p:nvSpPr>
              <p:spPr>
                <a:xfrm>
                  <a:off x="2160" y="1234"/>
                  <a:ext cx="2" cy="291"/>
                </a:xfrm>
                <a:custGeom>
                  <a:avLst/>
                  <a:gdLst/>
                  <a:ahLst/>
                  <a:cxnLst/>
                  <a:rect l="0" t="0" r="0" b="0"/>
                  <a:pathLst>
                    <a:path w="1" h="1018">
                      <a:moveTo>
                        <a:pt x="0" y="0"/>
                      </a:moveTo>
                      <a:lnTo>
                        <a:pt x="0" y="1018"/>
                      </a:lnTo>
                      <a:lnTo>
                        <a:pt x="1" y="1018"/>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6" name="任意多边形 108601">
                  <a:extLst>
                    <a:ext uri="{FF2B5EF4-FFF2-40B4-BE49-F238E27FC236}">
                      <a16:creationId xmlns:a16="http://schemas.microsoft.com/office/drawing/2014/main" xmlns="" id="{FD6F029F-1559-220F-19E6-A8259D84F40B}"/>
                    </a:ext>
                  </a:extLst>
                </p:cNvPr>
                <p:cNvSpPr/>
                <p:nvPr/>
              </p:nvSpPr>
              <p:spPr>
                <a:xfrm>
                  <a:off x="1437" y="1193"/>
                  <a:ext cx="483" cy="41"/>
                </a:xfrm>
                <a:custGeom>
                  <a:avLst/>
                  <a:gdLst/>
                  <a:ahLst/>
                  <a:cxnLst/>
                  <a:rect l="0" t="0" r="0" b="0"/>
                  <a:pathLst>
                    <a:path w="1676" h="138">
                      <a:moveTo>
                        <a:pt x="1676" y="138"/>
                      </a:moveTo>
                      <a:lnTo>
                        <a:pt x="1123" y="0"/>
                      </a:lnTo>
                      <a:lnTo>
                        <a:pt x="553" y="0"/>
                      </a:lnTo>
                      <a:lnTo>
                        <a:pt x="0" y="138"/>
                      </a:lnTo>
                      <a:lnTo>
                        <a:pt x="1" y="138"/>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7" name="任意多边形 108602">
                  <a:extLst>
                    <a:ext uri="{FF2B5EF4-FFF2-40B4-BE49-F238E27FC236}">
                      <a16:creationId xmlns:a16="http://schemas.microsoft.com/office/drawing/2014/main" xmlns="" id="{1D6E9543-F717-9F7E-81DD-71A7B144A7E9}"/>
                    </a:ext>
                  </a:extLst>
                </p:cNvPr>
                <p:cNvSpPr/>
                <p:nvPr/>
              </p:nvSpPr>
              <p:spPr>
                <a:xfrm>
                  <a:off x="1920" y="1192"/>
                  <a:ext cx="240" cy="42"/>
                </a:xfrm>
                <a:custGeom>
                  <a:avLst/>
                  <a:gdLst/>
                  <a:ahLst/>
                  <a:cxnLst/>
                  <a:rect l="0" t="0" r="0" b="0"/>
                  <a:pathLst>
                    <a:path w="837" h="142">
                      <a:moveTo>
                        <a:pt x="837" y="142"/>
                      </a:moveTo>
                      <a:lnTo>
                        <a:pt x="419" y="0"/>
                      </a:lnTo>
                      <a:lnTo>
                        <a:pt x="0" y="142"/>
                      </a:lnTo>
                      <a:lnTo>
                        <a:pt x="1" y="142"/>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8" name="任意多边形 108603">
                  <a:extLst>
                    <a:ext uri="{FF2B5EF4-FFF2-40B4-BE49-F238E27FC236}">
                      <a16:creationId xmlns:a16="http://schemas.microsoft.com/office/drawing/2014/main" xmlns="" id="{2FCC63AD-4A44-212B-FD55-C579F082B077}"/>
                    </a:ext>
                  </a:extLst>
                </p:cNvPr>
                <p:cNvSpPr/>
                <p:nvPr/>
              </p:nvSpPr>
              <p:spPr>
                <a:xfrm>
                  <a:off x="2084" y="1191"/>
                  <a:ext cx="76" cy="43"/>
                </a:xfrm>
                <a:custGeom>
                  <a:avLst/>
                  <a:gdLst/>
                  <a:ahLst/>
                  <a:cxnLst/>
                  <a:rect l="0" t="0" r="0" b="0"/>
                  <a:pathLst>
                    <a:path w="267" h="156">
                      <a:moveTo>
                        <a:pt x="267" y="156"/>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9" name="任意多边形 108604">
                  <a:extLst>
                    <a:ext uri="{FF2B5EF4-FFF2-40B4-BE49-F238E27FC236}">
                      <a16:creationId xmlns:a16="http://schemas.microsoft.com/office/drawing/2014/main" xmlns="" id="{52D73E06-56A0-2116-A1A2-C93CA123DA9F}"/>
                    </a:ext>
                  </a:extLst>
                </p:cNvPr>
                <p:cNvSpPr/>
                <p:nvPr/>
              </p:nvSpPr>
              <p:spPr>
                <a:xfrm>
                  <a:off x="1196" y="1525"/>
                  <a:ext cx="964" cy="4"/>
                </a:xfrm>
                <a:custGeom>
                  <a:avLst/>
                  <a:gdLst/>
                  <a:ahLst/>
                  <a:cxnLst/>
                  <a:rect l="0" t="0" r="0" b="0"/>
                  <a:pathLst>
                    <a:path w="3352">
                      <a:moveTo>
                        <a:pt x="0" y="0"/>
                      </a:moveTo>
                      <a:lnTo>
                        <a:pt x="3351" y="0"/>
                      </a:lnTo>
                      <a:lnTo>
                        <a:pt x="3352"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0" name="任意多边形 108605">
                  <a:extLst>
                    <a:ext uri="{FF2B5EF4-FFF2-40B4-BE49-F238E27FC236}">
                      <a16:creationId xmlns:a16="http://schemas.microsoft.com/office/drawing/2014/main" xmlns="" id="{38FF50BF-157C-9ACF-7256-B1C07698B381}"/>
                    </a:ext>
                  </a:extLst>
                </p:cNvPr>
                <p:cNvSpPr/>
                <p:nvPr/>
              </p:nvSpPr>
              <p:spPr>
                <a:xfrm>
                  <a:off x="1846" y="1992"/>
                  <a:ext cx="4" cy="677"/>
                </a:xfrm>
                <a:custGeom>
                  <a:avLst/>
                  <a:gdLst/>
                  <a:ahLst/>
                  <a:cxnLst/>
                  <a:rect l="0" t="0" r="0" b="0"/>
                  <a:pathLst>
                    <a:path w="2" h="2349">
                      <a:moveTo>
                        <a:pt x="0" y="0"/>
                      </a:moveTo>
                      <a:lnTo>
                        <a:pt x="0" y="2349"/>
                      </a:lnTo>
                      <a:lnTo>
                        <a:pt x="2" y="2349"/>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1" name="任意多边形 108606">
                  <a:extLst>
                    <a:ext uri="{FF2B5EF4-FFF2-40B4-BE49-F238E27FC236}">
                      <a16:creationId xmlns:a16="http://schemas.microsoft.com/office/drawing/2014/main" xmlns="" id="{8E335E04-A501-9C28-0960-AFEC2B60355E}"/>
                    </a:ext>
                  </a:extLst>
                </p:cNvPr>
                <p:cNvSpPr/>
                <p:nvPr/>
              </p:nvSpPr>
              <p:spPr>
                <a:xfrm>
                  <a:off x="1512" y="1992"/>
                  <a:ext cx="1" cy="708"/>
                </a:xfrm>
                <a:custGeom>
                  <a:avLst/>
                  <a:gdLst/>
                  <a:ahLst/>
                  <a:cxnLst/>
                  <a:rect l="0" t="0" r="0" b="0"/>
                  <a:pathLst>
                    <a:path w="1" h="2464">
                      <a:moveTo>
                        <a:pt x="0" y="2464"/>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2" name="任意多边形 108607">
                  <a:extLst>
                    <a:ext uri="{FF2B5EF4-FFF2-40B4-BE49-F238E27FC236}">
                      <a16:creationId xmlns:a16="http://schemas.microsoft.com/office/drawing/2014/main" xmlns="" id="{686F8A19-D3BD-B454-B012-8EABBDF20770}"/>
                    </a:ext>
                  </a:extLst>
                </p:cNvPr>
                <p:cNvSpPr/>
                <p:nvPr/>
              </p:nvSpPr>
              <p:spPr>
                <a:xfrm>
                  <a:off x="1437" y="2669"/>
                  <a:ext cx="484" cy="39"/>
                </a:xfrm>
                <a:custGeom>
                  <a:avLst/>
                  <a:gdLst/>
                  <a:ahLst/>
                  <a:cxnLst/>
                  <a:rect l="0" t="0" r="0" b="0"/>
                  <a:pathLst>
                    <a:path w="1677" h="136">
                      <a:moveTo>
                        <a:pt x="0" y="89"/>
                      </a:moveTo>
                      <a:lnTo>
                        <a:pt x="416" y="136"/>
                      </a:lnTo>
                      <a:lnTo>
                        <a:pt x="833" y="67"/>
                      </a:lnTo>
                      <a:lnTo>
                        <a:pt x="1252" y="0"/>
                      </a:lnTo>
                      <a:lnTo>
                        <a:pt x="1676" y="11"/>
                      </a:lnTo>
                      <a:lnTo>
                        <a:pt x="1677" y="11"/>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45" name="直接连接符 44">
                <a:extLst>
                  <a:ext uri="{FF2B5EF4-FFF2-40B4-BE49-F238E27FC236}">
                    <a16:creationId xmlns:a16="http://schemas.microsoft.com/office/drawing/2014/main" xmlns="" id="{F00613C2-47FD-527F-7019-0BE0E6B766F1}"/>
                  </a:ext>
                </a:extLst>
              </p:cNvPr>
              <p:cNvSpPr/>
              <p:nvPr/>
            </p:nvSpPr>
            <p:spPr>
              <a:xfrm>
                <a:off x="1679" y="2625"/>
                <a:ext cx="0" cy="141"/>
              </a:xfrm>
              <a:prstGeom prst="line">
                <a:avLst/>
              </a:prstGeom>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nvGrpSpPr>
          <p:cNvPr id="68" name="组合 67">
            <a:extLst>
              <a:ext uri="{FF2B5EF4-FFF2-40B4-BE49-F238E27FC236}">
                <a16:creationId xmlns:a16="http://schemas.microsoft.com/office/drawing/2014/main" xmlns="" id="{D1D8F247-45FA-9F01-B43F-39613E3BB21E}"/>
              </a:ext>
            </a:extLst>
          </p:cNvPr>
          <p:cNvGrpSpPr/>
          <p:nvPr/>
        </p:nvGrpSpPr>
        <p:grpSpPr>
          <a:xfrm>
            <a:off x="5629275" y="1860550"/>
            <a:ext cx="1533525" cy="804863"/>
            <a:chOff x="3355" y="273"/>
            <a:chExt cx="826" cy="434"/>
          </a:xfrm>
        </p:grpSpPr>
        <p:sp>
          <p:nvSpPr>
            <p:cNvPr id="69" name="直接连接符 68">
              <a:extLst>
                <a:ext uri="{FF2B5EF4-FFF2-40B4-BE49-F238E27FC236}">
                  <a16:creationId xmlns:a16="http://schemas.microsoft.com/office/drawing/2014/main" xmlns="" id="{BC02340C-3BCE-E48E-1512-12CF8149CD2F}"/>
                </a:ext>
              </a:extLst>
            </p:cNvPr>
            <p:cNvSpPr/>
            <p:nvPr/>
          </p:nvSpPr>
          <p:spPr>
            <a:xfrm>
              <a:off x="3561" y="366"/>
              <a:ext cx="0" cy="279"/>
            </a:xfrm>
            <a:prstGeom prst="line">
              <a:avLst/>
            </a:prstGeom>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70" name="组合 69">
              <a:extLst>
                <a:ext uri="{FF2B5EF4-FFF2-40B4-BE49-F238E27FC236}">
                  <a16:creationId xmlns:a16="http://schemas.microsoft.com/office/drawing/2014/main" xmlns="" id="{9662AF37-65F1-39DB-BDF6-C80DB14EBBF5}"/>
                </a:ext>
              </a:extLst>
            </p:cNvPr>
            <p:cNvGrpSpPr/>
            <p:nvPr/>
          </p:nvGrpSpPr>
          <p:grpSpPr>
            <a:xfrm>
              <a:off x="3355" y="273"/>
              <a:ext cx="826" cy="434"/>
              <a:chOff x="3355" y="273"/>
              <a:chExt cx="826" cy="434"/>
            </a:xfrm>
          </p:grpSpPr>
          <p:sp>
            <p:nvSpPr>
              <p:cNvPr id="71" name="直接连接符 70">
                <a:extLst>
                  <a:ext uri="{FF2B5EF4-FFF2-40B4-BE49-F238E27FC236}">
                    <a16:creationId xmlns:a16="http://schemas.microsoft.com/office/drawing/2014/main" xmlns="" id="{40496486-1CDA-C311-1735-CA745B952B4E}"/>
                  </a:ext>
                </a:extLst>
              </p:cNvPr>
              <p:cNvSpPr/>
              <p:nvPr/>
            </p:nvSpPr>
            <p:spPr>
              <a:xfrm flipH="1">
                <a:off x="3625" y="332"/>
                <a:ext cx="0" cy="313"/>
              </a:xfrm>
              <a:prstGeom prst="line">
                <a:avLst/>
              </a:prstGeom>
              <a:ln w="3810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2" name="直接连接符 71">
                <a:extLst>
                  <a:ext uri="{FF2B5EF4-FFF2-40B4-BE49-F238E27FC236}">
                    <a16:creationId xmlns:a16="http://schemas.microsoft.com/office/drawing/2014/main" xmlns="" id="{9B24C21D-BAED-A0B1-3606-1FC9CC5E051D}"/>
                  </a:ext>
                </a:extLst>
              </p:cNvPr>
              <p:cNvSpPr/>
              <p:nvPr/>
            </p:nvSpPr>
            <p:spPr>
              <a:xfrm>
                <a:off x="3911" y="333"/>
                <a:ext cx="3" cy="312"/>
              </a:xfrm>
              <a:prstGeom prst="line">
                <a:avLst/>
              </a:prstGeom>
              <a:ln w="3810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73" name="组合 72">
                <a:extLst>
                  <a:ext uri="{FF2B5EF4-FFF2-40B4-BE49-F238E27FC236}">
                    <a16:creationId xmlns:a16="http://schemas.microsoft.com/office/drawing/2014/main" xmlns="" id="{6D58F6D4-2D87-4F64-C1D5-9F4A5E34E8A2}"/>
                  </a:ext>
                </a:extLst>
              </p:cNvPr>
              <p:cNvGrpSpPr/>
              <p:nvPr/>
            </p:nvGrpSpPr>
            <p:grpSpPr>
              <a:xfrm>
                <a:off x="3355" y="273"/>
                <a:ext cx="826" cy="434"/>
                <a:chOff x="3355" y="273"/>
                <a:chExt cx="826" cy="434"/>
              </a:xfrm>
            </p:grpSpPr>
            <p:sp>
              <p:nvSpPr>
                <p:cNvPr id="74" name="直接连接符 73">
                  <a:extLst>
                    <a:ext uri="{FF2B5EF4-FFF2-40B4-BE49-F238E27FC236}">
                      <a16:creationId xmlns:a16="http://schemas.microsoft.com/office/drawing/2014/main" xmlns="" id="{6E2A0C84-6357-C95F-1D0A-E960586E3442}"/>
                    </a:ext>
                  </a:extLst>
                </p:cNvPr>
                <p:cNvSpPr/>
                <p:nvPr/>
              </p:nvSpPr>
              <p:spPr>
                <a:xfrm>
                  <a:off x="3561" y="332"/>
                  <a:ext cx="0" cy="34"/>
                </a:xfrm>
                <a:prstGeom prst="line">
                  <a:avLst/>
                </a:prstGeom>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5" name="直接连接符 74">
                  <a:extLst>
                    <a:ext uri="{FF2B5EF4-FFF2-40B4-BE49-F238E27FC236}">
                      <a16:creationId xmlns:a16="http://schemas.microsoft.com/office/drawing/2014/main" xmlns="" id="{AC4E2D1F-0611-4BB2-253E-AD9B3D7D9C37}"/>
                    </a:ext>
                  </a:extLst>
                </p:cNvPr>
                <p:cNvSpPr/>
                <p:nvPr/>
              </p:nvSpPr>
              <p:spPr>
                <a:xfrm>
                  <a:off x="3972" y="329"/>
                  <a:ext cx="0" cy="37"/>
                </a:xfrm>
                <a:prstGeom prst="line">
                  <a:avLst/>
                </a:prstGeom>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76" name="组合 75">
                  <a:extLst>
                    <a:ext uri="{FF2B5EF4-FFF2-40B4-BE49-F238E27FC236}">
                      <a16:creationId xmlns:a16="http://schemas.microsoft.com/office/drawing/2014/main" xmlns="" id="{2AC4D884-6ACF-01F6-B7C9-C5310EE48B3D}"/>
                    </a:ext>
                  </a:extLst>
                </p:cNvPr>
                <p:cNvGrpSpPr/>
                <p:nvPr/>
              </p:nvGrpSpPr>
              <p:grpSpPr>
                <a:xfrm>
                  <a:off x="3355" y="273"/>
                  <a:ext cx="826" cy="434"/>
                  <a:chOff x="3355" y="273"/>
                  <a:chExt cx="826" cy="434"/>
                </a:xfrm>
              </p:grpSpPr>
              <p:sp>
                <p:nvSpPr>
                  <p:cNvPr id="77" name="任意多边形 108618">
                    <a:extLst>
                      <a:ext uri="{FF2B5EF4-FFF2-40B4-BE49-F238E27FC236}">
                        <a16:creationId xmlns:a16="http://schemas.microsoft.com/office/drawing/2014/main" xmlns="" id="{F4F93BEF-DAB6-7822-31CE-1A99EE7F1018}"/>
                      </a:ext>
                    </a:extLst>
                  </p:cNvPr>
                  <p:cNvSpPr/>
                  <p:nvPr/>
                </p:nvSpPr>
                <p:spPr>
                  <a:xfrm>
                    <a:off x="3355" y="645"/>
                    <a:ext cx="824" cy="1"/>
                  </a:xfrm>
                  <a:custGeom>
                    <a:avLst/>
                    <a:gdLst/>
                    <a:ahLst/>
                    <a:cxnLst/>
                    <a:rect l="0" t="0" r="0" b="0"/>
                    <a:pathLst>
                      <a:path w="3353">
                        <a:moveTo>
                          <a:pt x="0" y="0"/>
                        </a:moveTo>
                        <a:lnTo>
                          <a:pt x="3352" y="0"/>
                        </a:lnTo>
                        <a:lnTo>
                          <a:pt x="3353" y="0"/>
                        </a:lnTo>
                      </a:path>
                    </a:pathLst>
                  </a:custGeom>
                  <a:noFill/>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8" name="任意多边形 108619">
                    <a:extLst>
                      <a:ext uri="{FF2B5EF4-FFF2-40B4-BE49-F238E27FC236}">
                        <a16:creationId xmlns:a16="http://schemas.microsoft.com/office/drawing/2014/main" xmlns="" id="{ADF05A29-1B48-E93C-9C31-7E7A2F9228B7}"/>
                      </a:ext>
                    </a:extLst>
                  </p:cNvPr>
                  <p:cNvSpPr/>
                  <p:nvPr/>
                </p:nvSpPr>
                <p:spPr>
                  <a:xfrm>
                    <a:off x="3422" y="329"/>
                    <a:ext cx="692" cy="3"/>
                  </a:xfrm>
                  <a:custGeom>
                    <a:avLst/>
                    <a:gdLst/>
                    <a:ahLst/>
                    <a:cxnLst/>
                    <a:rect l="0" t="0" r="0" b="0"/>
                    <a:pathLst>
                      <a:path w="2817">
                        <a:moveTo>
                          <a:pt x="0" y="0"/>
                        </a:moveTo>
                        <a:lnTo>
                          <a:pt x="2816" y="0"/>
                        </a:lnTo>
                        <a:lnTo>
                          <a:pt x="2817" y="0"/>
                        </a:lnTo>
                      </a:path>
                    </a:pathLst>
                  </a:custGeom>
                  <a:noFill/>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9" name="任意多边形 108620">
                    <a:extLst>
                      <a:ext uri="{FF2B5EF4-FFF2-40B4-BE49-F238E27FC236}">
                        <a16:creationId xmlns:a16="http://schemas.microsoft.com/office/drawing/2014/main" xmlns="" id="{7ECC195C-2F81-26EA-494F-47DADED58843}"/>
                      </a:ext>
                    </a:extLst>
                  </p:cNvPr>
                  <p:cNvSpPr/>
                  <p:nvPr/>
                </p:nvSpPr>
                <p:spPr>
                  <a:xfrm>
                    <a:off x="3972" y="333"/>
                    <a:ext cx="207" cy="33"/>
                  </a:xfrm>
                  <a:custGeom>
                    <a:avLst/>
                    <a:gdLst/>
                    <a:ahLst/>
                    <a:cxnLst/>
                    <a:rect l="0" t="0" r="0" b="0"/>
                    <a:pathLst>
                      <a:path w="839" h="142">
                        <a:moveTo>
                          <a:pt x="839" y="142"/>
                        </a:moveTo>
                        <a:lnTo>
                          <a:pt x="419" y="0"/>
                        </a:lnTo>
                        <a:lnTo>
                          <a:pt x="0" y="142"/>
                        </a:lnTo>
                        <a:lnTo>
                          <a:pt x="2" y="142"/>
                        </a:lnTo>
                      </a:path>
                    </a:pathLst>
                  </a:custGeom>
                  <a:noFill/>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0" name="任意多边形 108621">
                    <a:extLst>
                      <a:ext uri="{FF2B5EF4-FFF2-40B4-BE49-F238E27FC236}">
                        <a16:creationId xmlns:a16="http://schemas.microsoft.com/office/drawing/2014/main" xmlns="" id="{D2CDF87A-4BF6-97AC-C363-61101F176862}"/>
                      </a:ext>
                    </a:extLst>
                  </p:cNvPr>
                  <p:cNvSpPr/>
                  <p:nvPr/>
                </p:nvSpPr>
                <p:spPr>
                  <a:xfrm>
                    <a:off x="3355" y="366"/>
                    <a:ext cx="1" cy="279"/>
                  </a:xfrm>
                  <a:custGeom>
                    <a:avLst/>
                    <a:gdLst/>
                    <a:ahLst/>
                    <a:cxnLst/>
                    <a:rect l="0" t="0" r="0" b="0"/>
                    <a:pathLst>
                      <a:path w="1" h="1128">
                        <a:moveTo>
                          <a:pt x="0" y="1128"/>
                        </a:moveTo>
                        <a:lnTo>
                          <a:pt x="0" y="0"/>
                        </a:lnTo>
                        <a:lnTo>
                          <a:pt x="1" y="0"/>
                        </a:lnTo>
                      </a:path>
                    </a:pathLst>
                  </a:custGeom>
                  <a:noFill/>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1" name="任意多边形 108622">
                    <a:extLst>
                      <a:ext uri="{FF2B5EF4-FFF2-40B4-BE49-F238E27FC236}">
                        <a16:creationId xmlns:a16="http://schemas.microsoft.com/office/drawing/2014/main" xmlns="" id="{8D6AD005-8FC6-C620-6A02-1E991F3E234C}"/>
                      </a:ext>
                    </a:extLst>
                  </p:cNvPr>
                  <p:cNvSpPr/>
                  <p:nvPr/>
                </p:nvSpPr>
                <p:spPr>
                  <a:xfrm>
                    <a:off x="3561" y="333"/>
                    <a:ext cx="411" cy="33"/>
                  </a:xfrm>
                  <a:custGeom>
                    <a:avLst/>
                    <a:gdLst/>
                    <a:ahLst/>
                    <a:cxnLst/>
                    <a:rect l="0" t="0" r="0" b="0"/>
                    <a:pathLst>
                      <a:path w="1676" h="138">
                        <a:moveTo>
                          <a:pt x="1676" y="138"/>
                        </a:moveTo>
                        <a:lnTo>
                          <a:pt x="1123" y="0"/>
                        </a:lnTo>
                        <a:lnTo>
                          <a:pt x="553" y="0"/>
                        </a:lnTo>
                        <a:lnTo>
                          <a:pt x="0" y="138"/>
                        </a:lnTo>
                        <a:lnTo>
                          <a:pt x="1" y="138"/>
                        </a:lnTo>
                      </a:path>
                    </a:pathLst>
                  </a:custGeom>
                  <a:noFill/>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2" name="任意多边形 108623">
                    <a:extLst>
                      <a:ext uri="{FF2B5EF4-FFF2-40B4-BE49-F238E27FC236}">
                        <a16:creationId xmlns:a16="http://schemas.microsoft.com/office/drawing/2014/main" xmlns="" id="{1F10AB18-156A-80C7-A8DF-A15C475D67B8}"/>
                      </a:ext>
                    </a:extLst>
                  </p:cNvPr>
                  <p:cNvSpPr/>
                  <p:nvPr/>
                </p:nvSpPr>
                <p:spPr>
                  <a:xfrm>
                    <a:off x="3355" y="329"/>
                    <a:ext cx="67" cy="37"/>
                  </a:xfrm>
                  <a:custGeom>
                    <a:avLst/>
                    <a:gdLst/>
                    <a:ahLst/>
                    <a:cxnLst/>
                    <a:rect l="0" t="0" r="0" b="0"/>
                    <a:pathLst>
                      <a:path w="268" h="156">
                        <a:moveTo>
                          <a:pt x="0" y="156"/>
                        </a:moveTo>
                        <a:lnTo>
                          <a:pt x="267" y="0"/>
                        </a:lnTo>
                        <a:lnTo>
                          <a:pt x="268" y="0"/>
                        </a:lnTo>
                      </a:path>
                    </a:pathLst>
                  </a:custGeom>
                  <a:noFill/>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3" name="任意多边形 108624">
                    <a:extLst>
                      <a:ext uri="{FF2B5EF4-FFF2-40B4-BE49-F238E27FC236}">
                        <a16:creationId xmlns:a16="http://schemas.microsoft.com/office/drawing/2014/main" xmlns="" id="{3B845363-A1F1-6B64-A3EB-A855BCFE8B62}"/>
                      </a:ext>
                    </a:extLst>
                  </p:cNvPr>
                  <p:cNvSpPr/>
                  <p:nvPr/>
                </p:nvSpPr>
                <p:spPr>
                  <a:xfrm>
                    <a:off x="3355" y="333"/>
                    <a:ext cx="206" cy="33"/>
                  </a:xfrm>
                  <a:custGeom>
                    <a:avLst/>
                    <a:gdLst/>
                    <a:ahLst/>
                    <a:cxnLst/>
                    <a:rect l="0" t="0" r="0" b="0"/>
                    <a:pathLst>
                      <a:path w="837" h="142">
                        <a:moveTo>
                          <a:pt x="837" y="142"/>
                        </a:moveTo>
                        <a:lnTo>
                          <a:pt x="419" y="0"/>
                        </a:lnTo>
                        <a:lnTo>
                          <a:pt x="0" y="142"/>
                        </a:lnTo>
                        <a:lnTo>
                          <a:pt x="1" y="142"/>
                        </a:lnTo>
                      </a:path>
                    </a:pathLst>
                  </a:custGeom>
                  <a:noFill/>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4" name="任意多边形 108625">
                    <a:extLst>
                      <a:ext uri="{FF2B5EF4-FFF2-40B4-BE49-F238E27FC236}">
                        <a16:creationId xmlns:a16="http://schemas.microsoft.com/office/drawing/2014/main" xmlns="" id="{24DB919A-CB6E-CBE9-0D92-93C662FF92E8}"/>
                      </a:ext>
                    </a:extLst>
                  </p:cNvPr>
                  <p:cNvSpPr/>
                  <p:nvPr/>
                </p:nvSpPr>
                <p:spPr>
                  <a:xfrm>
                    <a:off x="4179" y="366"/>
                    <a:ext cx="2" cy="279"/>
                  </a:xfrm>
                  <a:custGeom>
                    <a:avLst/>
                    <a:gdLst/>
                    <a:ahLst/>
                    <a:cxnLst/>
                    <a:rect l="0" t="0" r="0" b="0"/>
                    <a:pathLst>
                      <a:path w="1" h="1128">
                        <a:moveTo>
                          <a:pt x="0" y="0"/>
                        </a:moveTo>
                        <a:lnTo>
                          <a:pt x="0" y="1128"/>
                        </a:lnTo>
                        <a:lnTo>
                          <a:pt x="1" y="1128"/>
                        </a:lnTo>
                      </a:path>
                    </a:pathLst>
                  </a:custGeom>
                  <a:noFill/>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5" name="任意多边形 108626">
                    <a:extLst>
                      <a:ext uri="{FF2B5EF4-FFF2-40B4-BE49-F238E27FC236}">
                        <a16:creationId xmlns:a16="http://schemas.microsoft.com/office/drawing/2014/main" xmlns="" id="{52C32B8F-94C1-7BF7-FFBD-FE14899579EA}"/>
                      </a:ext>
                    </a:extLst>
                  </p:cNvPr>
                  <p:cNvSpPr/>
                  <p:nvPr/>
                </p:nvSpPr>
                <p:spPr>
                  <a:xfrm>
                    <a:off x="4114" y="329"/>
                    <a:ext cx="65" cy="37"/>
                  </a:xfrm>
                  <a:custGeom>
                    <a:avLst/>
                    <a:gdLst/>
                    <a:ahLst/>
                    <a:cxnLst/>
                    <a:rect l="0" t="0" r="0" b="0"/>
                    <a:pathLst>
                      <a:path w="269" h="156">
                        <a:moveTo>
                          <a:pt x="269" y="156"/>
                        </a:moveTo>
                        <a:lnTo>
                          <a:pt x="0" y="0"/>
                        </a:lnTo>
                        <a:lnTo>
                          <a:pt x="1" y="0"/>
                        </a:lnTo>
                      </a:path>
                    </a:pathLst>
                  </a:custGeom>
                  <a:noFill/>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6" name="任意多边形 108627">
                    <a:extLst>
                      <a:ext uri="{FF2B5EF4-FFF2-40B4-BE49-F238E27FC236}">
                        <a16:creationId xmlns:a16="http://schemas.microsoft.com/office/drawing/2014/main" xmlns="" id="{0A9F975F-C0B9-40CD-AA5C-E63FAEBBF1DA}"/>
                      </a:ext>
                    </a:extLst>
                  </p:cNvPr>
                  <p:cNvSpPr/>
                  <p:nvPr/>
                </p:nvSpPr>
                <p:spPr>
                  <a:xfrm>
                    <a:off x="3768" y="273"/>
                    <a:ext cx="1" cy="434"/>
                  </a:xfrm>
                  <a:custGeom>
                    <a:avLst/>
                    <a:gdLst/>
                    <a:ahLst/>
                    <a:cxnLst/>
                    <a:rect l="0" t="0" r="0" b="0"/>
                    <a:pathLst>
                      <a:path w="1" h="1755">
                        <a:moveTo>
                          <a:pt x="0" y="1755"/>
                        </a:moveTo>
                        <a:lnTo>
                          <a:pt x="0" y="0"/>
                        </a:lnTo>
                        <a:lnTo>
                          <a:pt x="1" y="0"/>
                        </a:lnTo>
                      </a:path>
                    </a:pathLst>
                  </a:custGeom>
                  <a:noFill/>
                  <a:ln w="127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7" name="直接连接符 86">
                    <a:extLst>
                      <a:ext uri="{FF2B5EF4-FFF2-40B4-BE49-F238E27FC236}">
                        <a16:creationId xmlns:a16="http://schemas.microsoft.com/office/drawing/2014/main" xmlns="" id="{7E901AE7-D3F6-FD71-A160-2F7E6DFDF8B1}"/>
                      </a:ext>
                    </a:extLst>
                  </p:cNvPr>
                  <p:cNvSpPr/>
                  <p:nvPr/>
                </p:nvSpPr>
                <p:spPr>
                  <a:xfrm>
                    <a:off x="3972" y="366"/>
                    <a:ext cx="0" cy="279"/>
                  </a:xfrm>
                  <a:prstGeom prst="line">
                    <a:avLst/>
                  </a:prstGeom>
                  <a:ln w="38100" cap="flat" cmpd="sng">
                    <a:solidFill>
                      <a:srgbClr val="00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grpSp>
      <p:grpSp>
        <p:nvGrpSpPr>
          <p:cNvPr id="88" name="组合 87">
            <a:extLst>
              <a:ext uri="{FF2B5EF4-FFF2-40B4-BE49-F238E27FC236}">
                <a16:creationId xmlns:a16="http://schemas.microsoft.com/office/drawing/2014/main" xmlns="" id="{72A5FD5B-3E35-9341-5897-A423F83E8C3F}"/>
              </a:ext>
            </a:extLst>
          </p:cNvPr>
          <p:cNvGrpSpPr/>
          <p:nvPr/>
        </p:nvGrpSpPr>
        <p:grpSpPr>
          <a:xfrm>
            <a:off x="5781675" y="2462213"/>
            <a:ext cx="1228725" cy="454025"/>
            <a:chOff x="3642" y="1551"/>
            <a:chExt cx="774" cy="286"/>
          </a:xfrm>
        </p:grpSpPr>
        <p:sp>
          <p:nvSpPr>
            <p:cNvPr id="89" name="任意多边形 108633">
              <a:extLst>
                <a:ext uri="{FF2B5EF4-FFF2-40B4-BE49-F238E27FC236}">
                  <a16:creationId xmlns:a16="http://schemas.microsoft.com/office/drawing/2014/main" xmlns="" id="{B0BE2EAB-7E0D-E134-4794-79748086176A}"/>
                </a:ext>
              </a:extLst>
            </p:cNvPr>
            <p:cNvSpPr/>
            <p:nvPr/>
          </p:nvSpPr>
          <p:spPr>
            <a:xfrm>
              <a:off x="4029" y="1551"/>
              <a:ext cx="1" cy="286"/>
            </a:xfrm>
            <a:custGeom>
              <a:avLst/>
              <a:gdLst/>
              <a:ahLst/>
              <a:cxnLst/>
              <a:rect l="0" t="0" r="0" b="0"/>
              <a:pathLst>
                <a:path w="1" h="1001">
                  <a:moveTo>
                    <a:pt x="0" y="1001"/>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90" name="组合 89">
              <a:extLst>
                <a:ext uri="{FF2B5EF4-FFF2-40B4-BE49-F238E27FC236}">
                  <a16:creationId xmlns:a16="http://schemas.microsoft.com/office/drawing/2014/main" xmlns="" id="{F1DB5761-A0BA-501C-0761-814744ADB551}"/>
                </a:ext>
              </a:extLst>
            </p:cNvPr>
            <p:cNvGrpSpPr/>
            <p:nvPr/>
          </p:nvGrpSpPr>
          <p:grpSpPr>
            <a:xfrm>
              <a:off x="3642" y="1607"/>
              <a:ext cx="774" cy="165"/>
              <a:chOff x="3642" y="1607"/>
              <a:chExt cx="774" cy="165"/>
            </a:xfrm>
          </p:grpSpPr>
          <p:sp>
            <p:nvSpPr>
              <p:cNvPr id="91" name="直接连接符 90">
                <a:extLst>
                  <a:ext uri="{FF2B5EF4-FFF2-40B4-BE49-F238E27FC236}">
                    <a16:creationId xmlns:a16="http://schemas.microsoft.com/office/drawing/2014/main" xmlns="" id="{20215B22-D945-07B2-7E7E-0856428782DA}"/>
                  </a:ext>
                </a:extLst>
              </p:cNvPr>
              <p:cNvSpPr/>
              <p:nvPr/>
            </p:nvSpPr>
            <p:spPr>
              <a:xfrm>
                <a:off x="4196" y="1607"/>
                <a:ext cx="0" cy="165"/>
              </a:xfrm>
              <a:prstGeom prst="line">
                <a:avLst/>
              </a:prstGeom>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2" name="直接连接符 91">
                <a:extLst>
                  <a:ext uri="{FF2B5EF4-FFF2-40B4-BE49-F238E27FC236}">
                    <a16:creationId xmlns:a16="http://schemas.microsoft.com/office/drawing/2014/main" xmlns="" id="{4F55A55A-F04B-26E9-B870-06CFD12DA520}"/>
                  </a:ext>
                </a:extLst>
              </p:cNvPr>
              <p:cNvSpPr/>
              <p:nvPr/>
            </p:nvSpPr>
            <p:spPr>
              <a:xfrm>
                <a:off x="4268" y="1607"/>
                <a:ext cx="0" cy="165"/>
              </a:xfrm>
              <a:prstGeom prst="line">
                <a:avLst/>
              </a:prstGeom>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3" name="直接连接符 92">
                <a:extLst>
                  <a:ext uri="{FF2B5EF4-FFF2-40B4-BE49-F238E27FC236}">
                    <a16:creationId xmlns:a16="http://schemas.microsoft.com/office/drawing/2014/main" xmlns="" id="{529D4B88-E71A-466D-A131-0BBD3A48331D}"/>
                  </a:ext>
                </a:extLst>
              </p:cNvPr>
              <p:cNvSpPr/>
              <p:nvPr/>
            </p:nvSpPr>
            <p:spPr>
              <a:xfrm>
                <a:off x="3787" y="1607"/>
                <a:ext cx="0" cy="165"/>
              </a:xfrm>
              <a:prstGeom prst="line">
                <a:avLst/>
              </a:prstGeom>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4" name="直接连接符 93">
                <a:extLst>
                  <a:ext uri="{FF2B5EF4-FFF2-40B4-BE49-F238E27FC236}">
                    <a16:creationId xmlns:a16="http://schemas.microsoft.com/office/drawing/2014/main" xmlns="" id="{21A2609D-B322-CF8D-66A0-484ACAFF770E}"/>
                  </a:ext>
                </a:extLst>
              </p:cNvPr>
              <p:cNvSpPr/>
              <p:nvPr/>
            </p:nvSpPr>
            <p:spPr>
              <a:xfrm>
                <a:off x="3858" y="1607"/>
                <a:ext cx="0" cy="165"/>
              </a:xfrm>
              <a:prstGeom prst="line">
                <a:avLst/>
              </a:prstGeom>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95" name="组合 94">
                <a:extLst>
                  <a:ext uri="{FF2B5EF4-FFF2-40B4-BE49-F238E27FC236}">
                    <a16:creationId xmlns:a16="http://schemas.microsoft.com/office/drawing/2014/main" xmlns="" id="{70700B83-8AAE-AC3F-1861-4D4AA0CA1A70}"/>
                  </a:ext>
                </a:extLst>
              </p:cNvPr>
              <p:cNvGrpSpPr/>
              <p:nvPr/>
            </p:nvGrpSpPr>
            <p:grpSpPr>
              <a:xfrm>
                <a:off x="3642" y="1607"/>
                <a:ext cx="774" cy="165"/>
                <a:chOff x="3642" y="1607"/>
                <a:chExt cx="774" cy="165"/>
              </a:xfrm>
            </p:grpSpPr>
            <p:sp>
              <p:nvSpPr>
                <p:cNvPr id="96" name="任意多边形 108640">
                  <a:extLst>
                    <a:ext uri="{FF2B5EF4-FFF2-40B4-BE49-F238E27FC236}">
                      <a16:creationId xmlns:a16="http://schemas.microsoft.com/office/drawing/2014/main" xmlns="" id="{C4830E58-CAC2-77BD-E969-82B7BF6123E9}"/>
                    </a:ext>
                  </a:extLst>
                </p:cNvPr>
                <p:cNvSpPr/>
                <p:nvPr/>
              </p:nvSpPr>
              <p:spPr>
                <a:xfrm>
                  <a:off x="3642" y="1651"/>
                  <a:ext cx="770" cy="3"/>
                </a:xfrm>
                <a:custGeom>
                  <a:avLst/>
                  <a:gdLst/>
                  <a:ahLst/>
                  <a:cxnLst/>
                  <a:rect l="0" t="0" r="0" b="0"/>
                  <a:pathLst>
                    <a:path w="2683">
                      <a:moveTo>
                        <a:pt x="0" y="0"/>
                      </a:moveTo>
                      <a:lnTo>
                        <a:pt x="2682" y="0"/>
                      </a:lnTo>
                      <a:lnTo>
                        <a:pt x="2683" y="0"/>
                      </a:lnTo>
                    </a:path>
                  </a:pathLst>
                </a:custGeom>
                <a:noFill/>
                <a:ln w="7620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97" name="组合 96">
                  <a:extLst>
                    <a:ext uri="{FF2B5EF4-FFF2-40B4-BE49-F238E27FC236}">
                      <a16:creationId xmlns:a16="http://schemas.microsoft.com/office/drawing/2014/main" xmlns="" id="{93741EBA-15C6-B42F-4D7F-5487373B54BE}"/>
                    </a:ext>
                  </a:extLst>
                </p:cNvPr>
                <p:cNvGrpSpPr/>
                <p:nvPr/>
              </p:nvGrpSpPr>
              <p:grpSpPr>
                <a:xfrm>
                  <a:off x="3642" y="1607"/>
                  <a:ext cx="774" cy="165"/>
                  <a:chOff x="3437" y="645"/>
                  <a:chExt cx="662" cy="141"/>
                </a:xfrm>
              </p:grpSpPr>
              <p:sp>
                <p:nvSpPr>
                  <p:cNvPr id="98" name="任意多边形 108642">
                    <a:extLst>
                      <a:ext uri="{FF2B5EF4-FFF2-40B4-BE49-F238E27FC236}">
                        <a16:creationId xmlns:a16="http://schemas.microsoft.com/office/drawing/2014/main" xmlns="" id="{80A4FDD0-5C0C-5CA3-8862-59908C7FA342}"/>
                      </a:ext>
                    </a:extLst>
                  </p:cNvPr>
                  <p:cNvSpPr/>
                  <p:nvPr/>
                </p:nvSpPr>
                <p:spPr>
                  <a:xfrm>
                    <a:off x="3632" y="645"/>
                    <a:ext cx="137" cy="139"/>
                  </a:xfrm>
                  <a:custGeom>
                    <a:avLst/>
                    <a:gdLst/>
                    <a:ahLst/>
                    <a:cxnLst/>
                    <a:rect l="0" t="0" r="0" b="0"/>
                    <a:pathLst>
                      <a:path w="567" h="565">
                        <a:moveTo>
                          <a:pt x="0" y="0"/>
                        </a:moveTo>
                        <a:lnTo>
                          <a:pt x="566" y="565"/>
                        </a:lnTo>
                        <a:lnTo>
                          <a:pt x="567" y="565"/>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9" name="任意多边形 108643">
                    <a:extLst>
                      <a:ext uri="{FF2B5EF4-FFF2-40B4-BE49-F238E27FC236}">
                        <a16:creationId xmlns:a16="http://schemas.microsoft.com/office/drawing/2014/main" xmlns="" id="{376EFE17-73BB-E6C9-EB5D-BA8DF037FF1B}"/>
                      </a:ext>
                    </a:extLst>
                  </p:cNvPr>
                  <p:cNvSpPr/>
                  <p:nvPr/>
                </p:nvSpPr>
                <p:spPr>
                  <a:xfrm>
                    <a:off x="3437" y="645"/>
                    <a:ext cx="3" cy="139"/>
                  </a:xfrm>
                  <a:custGeom>
                    <a:avLst/>
                    <a:gdLst/>
                    <a:ahLst/>
                    <a:cxnLst/>
                    <a:rect l="0" t="0" r="0" b="0"/>
                    <a:pathLst>
                      <a:path w="1" h="565">
                        <a:moveTo>
                          <a:pt x="0" y="0"/>
                        </a:moveTo>
                        <a:lnTo>
                          <a:pt x="0" y="565"/>
                        </a:lnTo>
                        <a:lnTo>
                          <a:pt x="1" y="565"/>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0" name="任意多边形 108644">
                    <a:extLst>
                      <a:ext uri="{FF2B5EF4-FFF2-40B4-BE49-F238E27FC236}">
                        <a16:creationId xmlns:a16="http://schemas.microsoft.com/office/drawing/2014/main" xmlns="" id="{F0B9128F-2E43-A7D4-6136-E6A6BACB0DC3}"/>
                      </a:ext>
                    </a:extLst>
                  </p:cNvPr>
                  <p:cNvSpPr/>
                  <p:nvPr/>
                </p:nvSpPr>
                <p:spPr>
                  <a:xfrm>
                    <a:off x="3748" y="645"/>
                    <a:ext cx="135" cy="137"/>
                  </a:xfrm>
                  <a:custGeom>
                    <a:avLst/>
                    <a:gdLst/>
                    <a:ahLst/>
                    <a:cxnLst/>
                    <a:rect l="0" t="0" r="0" b="0"/>
                    <a:pathLst>
                      <a:path w="554" h="553">
                        <a:moveTo>
                          <a:pt x="0" y="0"/>
                        </a:moveTo>
                        <a:lnTo>
                          <a:pt x="553" y="553"/>
                        </a:lnTo>
                        <a:lnTo>
                          <a:pt x="554" y="553"/>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1" name="任意多边形 108645">
                    <a:extLst>
                      <a:ext uri="{FF2B5EF4-FFF2-40B4-BE49-F238E27FC236}">
                        <a16:creationId xmlns:a16="http://schemas.microsoft.com/office/drawing/2014/main" xmlns="" id="{BC2B682C-E19E-F5D7-0342-44C872B08603}"/>
                      </a:ext>
                    </a:extLst>
                  </p:cNvPr>
                  <p:cNvSpPr/>
                  <p:nvPr/>
                </p:nvSpPr>
                <p:spPr>
                  <a:xfrm>
                    <a:off x="4096" y="645"/>
                    <a:ext cx="3" cy="139"/>
                  </a:xfrm>
                  <a:custGeom>
                    <a:avLst/>
                    <a:gdLst/>
                    <a:ahLst/>
                    <a:cxnLst/>
                    <a:rect l="0" t="0" r="0" b="0"/>
                    <a:pathLst>
                      <a:path w="1" h="565">
                        <a:moveTo>
                          <a:pt x="0" y="0"/>
                        </a:moveTo>
                        <a:lnTo>
                          <a:pt x="0" y="565"/>
                        </a:lnTo>
                        <a:lnTo>
                          <a:pt x="1" y="565"/>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2" name="任意多边形 108646">
                    <a:extLst>
                      <a:ext uri="{FF2B5EF4-FFF2-40B4-BE49-F238E27FC236}">
                        <a16:creationId xmlns:a16="http://schemas.microsoft.com/office/drawing/2014/main" xmlns="" id="{5147349B-7520-FB72-F210-0342D3F8AE3B}"/>
                      </a:ext>
                    </a:extLst>
                  </p:cNvPr>
                  <p:cNvSpPr/>
                  <p:nvPr/>
                </p:nvSpPr>
                <p:spPr>
                  <a:xfrm>
                    <a:off x="3437" y="784"/>
                    <a:ext cx="659" cy="2"/>
                  </a:xfrm>
                  <a:custGeom>
                    <a:avLst/>
                    <a:gdLst/>
                    <a:ahLst/>
                    <a:cxnLst/>
                    <a:rect l="0" t="0" r="0" b="0"/>
                    <a:pathLst>
                      <a:path w="2683">
                        <a:moveTo>
                          <a:pt x="0" y="0"/>
                        </a:moveTo>
                        <a:lnTo>
                          <a:pt x="2682" y="0"/>
                        </a:lnTo>
                        <a:lnTo>
                          <a:pt x="2683"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3" name="任意多边形 108647">
                    <a:extLst>
                      <a:ext uri="{FF2B5EF4-FFF2-40B4-BE49-F238E27FC236}">
                        <a16:creationId xmlns:a16="http://schemas.microsoft.com/office/drawing/2014/main" xmlns="" id="{3C1DF487-F238-B741-3676-F16BE3530EB2}"/>
                      </a:ext>
                    </a:extLst>
                  </p:cNvPr>
                  <p:cNvSpPr/>
                  <p:nvPr/>
                </p:nvSpPr>
                <p:spPr>
                  <a:xfrm>
                    <a:off x="3437" y="645"/>
                    <a:ext cx="659" cy="1"/>
                  </a:xfrm>
                  <a:custGeom>
                    <a:avLst/>
                    <a:gdLst/>
                    <a:ahLst/>
                    <a:cxnLst/>
                    <a:rect l="0" t="0" r="0" b="0"/>
                    <a:pathLst>
                      <a:path w="2683">
                        <a:moveTo>
                          <a:pt x="0" y="0"/>
                        </a:moveTo>
                        <a:lnTo>
                          <a:pt x="2682" y="0"/>
                        </a:lnTo>
                        <a:lnTo>
                          <a:pt x="2683"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4" name="任意多边形 108648">
                    <a:extLst>
                      <a:ext uri="{FF2B5EF4-FFF2-40B4-BE49-F238E27FC236}">
                        <a16:creationId xmlns:a16="http://schemas.microsoft.com/office/drawing/2014/main" xmlns="" id="{BEEB6CB4-8D1C-D4B2-693A-1A85850FCF4B}"/>
                      </a:ext>
                    </a:extLst>
                  </p:cNvPr>
                  <p:cNvSpPr/>
                  <p:nvPr/>
                </p:nvSpPr>
                <p:spPr>
                  <a:xfrm>
                    <a:off x="3437" y="645"/>
                    <a:ext cx="659" cy="1"/>
                  </a:xfrm>
                  <a:custGeom>
                    <a:avLst/>
                    <a:gdLst/>
                    <a:ahLst/>
                    <a:cxnLst/>
                    <a:rect l="0" t="0" r="0" b="0"/>
                    <a:pathLst>
                      <a:path w="2683">
                        <a:moveTo>
                          <a:pt x="0" y="0"/>
                        </a:moveTo>
                        <a:lnTo>
                          <a:pt x="2682" y="0"/>
                        </a:lnTo>
                        <a:lnTo>
                          <a:pt x="2683"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grpSp>
      <p:sp>
        <p:nvSpPr>
          <p:cNvPr id="105" name="矩形 104">
            <a:extLst>
              <a:ext uri="{FF2B5EF4-FFF2-40B4-BE49-F238E27FC236}">
                <a16:creationId xmlns:a16="http://schemas.microsoft.com/office/drawing/2014/main" xmlns="" id="{0038B6A9-7CD1-89C6-7313-E5AC072AEC55}"/>
              </a:ext>
            </a:extLst>
          </p:cNvPr>
          <p:cNvSpPr/>
          <p:nvPr/>
        </p:nvSpPr>
        <p:spPr>
          <a:xfrm>
            <a:off x="2286000" y="4800600"/>
            <a:ext cx="762000" cy="365125"/>
          </a:xfrm>
          <a:prstGeom prst="rect">
            <a:avLst/>
          </a:prstGeom>
          <a:noFill/>
          <a:ln w="9525">
            <a:noFill/>
          </a:ln>
        </p:spPr>
        <p:txBody>
          <a:bodyPr wrap="none" lIns="0" tIns="0" rIns="0" bIns="0">
            <a:spAutoFit/>
          </a:bodyPr>
          <a:lstStyle/>
          <a:p>
            <a:pPr>
              <a:defRPr/>
            </a:pPr>
            <a:r>
              <a:rPr lang="zh-CN" altLang="en-US" sz="1800" b="1">
                <a:solidFill>
                  <a:srgbClr val="FF0000"/>
                </a:solidFill>
                <a:latin typeface="楷体_GB2312" pitchFamily="49" charset="-122"/>
                <a:ea typeface="楷体_GB2312" pitchFamily="49" charset="-122"/>
              </a:rPr>
              <a:t>（</a:t>
            </a:r>
            <a:r>
              <a:rPr lang="en-US" altLang="zh-CN" sz="1800" b="1">
                <a:solidFill>
                  <a:srgbClr val="FF0000"/>
                </a:solidFill>
                <a:latin typeface="Times New Roman" panose="02020603050405020304" pitchFamily="18" charset="0"/>
                <a:ea typeface="楷体_GB2312" pitchFamily="49" charset="-122"/>
              </a:rPr>
              <a:t>a</a:t>
            </a:r>
            <a:r>
              <a:rPr lang="zh-CN" altLang="en-US" sz="1800" b="1">
                <a:solidFill>
                  <a:srgbClr val="FF0000"/>
                </a:solidFill>
                <a:latin typeface="楷体_GB2312" pitchFamily="49" charset="-122"/>
                <a:ea typeface="楷体_GB2312" pitchFamily="49" charset="-122"/>
              </a:rPr>
              <a:t>）</a:t>
            </a:r>
            <a:endParaRPr lang="zh-CN" altLang="en-US" sz="1800" b="1">
              <a:solidFill>
                <a:srgbClr val="000000"/>
              </a:solidFill>
              <a:latin typeface="楷体_GB2312" pitchFamily="49" charset="-122"/>
              <a:ea typeface="楷体_GB2312" pitchFamily="49" charset="-122"/>
            </a:endParaRPr>
          </a:p>
        </p:txBody>
      </p:sp>
      <p:sp>
        <p:nvSpPr>
          <p:cNvPr id="106" name="矩形 105">
            <a:extLst>
              <a:ext uri="{FF2B5EF4-FFF2-40B4-BE49-F238E27FC236}">
                <a16:creationId xmlns:a16="http://schemas.microsoft.com/office/drawing/2014/main" xmlns="" id="{0F90C672-8D00-178D-7BA3-54CC86E06F0A}"/>
              </a:ext>
            </a:extLst>
          </p:cNvPr>
          <p:cNvSpPr/>
          <p:nvPr/>
        </p:nvSpPr>
        <p:spPr>
          <a:xfrm>
            <a:off x="5943600" y="4800600"/>
            <a:ext cx="785813" cy="365125"/>
          </a:xfrm>
          <a:prstGeom prst="rect">
            <a:avLst/>
          </a:prstGeom>
          <a:noFill/>
          <a:ln w="9525">
            <a:noFill/>
          </a:ln>
        </p:spPr>
        <p:txBody>
          <a:bodyPr wrap="none" lIns="0" tIns="0" rIns="0" bIns="0">
            <a:spAutoFit/>
          </a:bodyPr>
          <a:lstStyle/>
          <a:p>
            <a:pPr>
              <a:defRPr/>
            </a:pPr>
            <a:r>
              <a:rPr lang="zh-CN" altLang="en-US" sz="1800" b="1">
                <a:solidFill>
                  <a:srgbClr val="FF0000"/>
                </a:solidFill>
                <a:latin typeface="楷体_GB2312" pitchFamily="49" charset="-122"/>
                <a:ea typeface="楷体_GB2312" pitchFamily="49" charset="-122"/>
              </a:rPr>
              <a:t>（</a:t>
            </a:r>
            <a:r>
              <a:rPr lang="en-US" altLang="zh-CN" sz="1800" b="1">
                <a:solidFill>
                  <a:srgbClr val="FF0000"/>
                </a:solidFill>
                <a:latin typeface="Times New Roman" panose="02020603050405020304" pitchFamily="18" charset="0"/>
                <a:ea typeface="楷体_GB2312" pitchFamily="49" charset="-122"/>
              </a:rPr>
              <a:t>b</a:t>
            </a:r>
            <a:r>
              <a:rPr lang="zh-CN" altLang="en-US" sz="1800" b="1">
                <a:solidFill>
                  <a:srgbClr val="FF0000"/>
                </a:solidFill>
                <a:latin typeface="楷体_GB2312" pitchFamily="49" charset="-122"/>
                <a:ea typeface="楷体_GB2312" pitchFamily="49" charset="-122"/>
              </a:rPr>
              <a:t>）</a:t>
            </a:r>
            <a:endParaRPr lang="zh-CN" altLang="en-US" sz="1800" b="1">
              <a:solidFill>
                <a:srgbClr val="000000"/>
              </a:solidFill>
              <a:latin typeface="楷体_GB2312" pitchFamily="49" charset="-122"/>
              <a:ea typeface="楷体_GB2312" pitchFamily="49" charset="-122"/>
            </a:endParaRPr>
          </a:p>
        </p:txBody>
      </p:sp>
    </p:spTree>
    <p:extLst>
      <p:ext uri="{BB962C8B-B14F-4D97-AF65-F5344CB8AC3E}">
        <p14:creationId xmlns:p14="http://schemas.microsoft.com/office/powerpoint/2010/main" val="56511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box(out)">
                                      <p:cBhvr>
                                        <p:cTn id="13" dur="500"/>
                                        <p:tgtEl>
                                          <p:spTgt spid="10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88"/>
                                        </p:tgtEl>
                                        <p:attrNameLst>
                                          <p:attrName>style.visibility</p:attrName>
                                        </p:attrNameLst>
                                      </p:cBhvr>
                                      <p:to>
                                        <p:strVal val="visible"/>
                                      </p:to>
                                    </p:set>
                                    <p:anim calcmode="lin" valueType="num">
                                      <p:cBhvr additive="base">
                                        <p:cTn id="24" dur="500" fill="hold"/>
                                        <p:tgtEl>
                                          <p:spTgt spid="88"/>
                                        </p:tgtEl>
                                        <p:attrNameLst>
                                          <p:attrName>ppt_x</p:attrName>
                                        </p:attrNameLst>
                                      </p:cBhvr>
                                      <p:tavLst>
                                        <p:tav tm="0">
                                          <p:val>
                                            <p:strVal val="#ppt_x"/>
                                          </p:val>
                                        </p:tav>
                                        <p:tav tm="100000">
                                          <p:val>
                                            <p:strVal val="#ppt_x"/>
                                          </p:val>
                                        </p:tav>
                                      </p:tavLst>
                                    </p:anim>
                                    <p:anim calcmode="lin" valueType="num">
                                      <p:cBhvr additive="base">
                                        <p:cTn id="25" dur="500" fill="hold"/>
                                        <p:tgtEl>
                                          <p:spTgt spid="8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fill="hold"/>
                                        <p:tgtEl>
                                          <p:spTgt spid="68"/>
                                        </p:tgtEl>
                                        <p:attrNameLst>
                                          <p:attrName>ppt_x</p:attrName>
                                        </p:attrNameLst>
                                      </p:cBhvr>
                                      <p:tavLst>
                                        <p:tav tm="0">
                                          <p:val>
                                            <p:strVal val="#ppt_x"/>
                                          </p:val>
                                        </p:tav>
                                        <p:tav tm="100000">
                                          <p:val>
                                            <p:strVal val="#ppt_x"/>
                                          </p:val>
                                        </p:tav>
                                      </p:tavLst>
                                    </p:anim>
                                    <p:anim calcmode="lin" valueType="num">
                                      <p:cBhvr additive="base">
                                        <p:cTn id="31" dur="500" fill="hold"/>
                                        <p:tgtEl>
                                          <p:spTgt spid="68"/>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32" fill="hold" grpId="0" nodeType="clickEffect">
                                  <p:stCondLst>
                                    <p:cond delay="0"/>
                                  </p:stCondLst>
                                  <p:childTnLst>
                                    <p:set>
                                      <p:cBhvr>
                                        <p:cTn id="35" dur="1" fill="hold">
                                          <p:stCondLst>
                                            <p:cond delay="0"/>
                                          </p:stCondLst>
                                        </p:cTn>
                                        <p:tgtEl>
                                          <p:spTgt spid="106"/>
                                        </p:tgtEl>
                                        <p:attrNameLst>
                                          <p:attrName>style.visibility</p:attrName>
                                        </p:attrNameLst>
                                      </p:cBhvr>
                                      <p:to>
                                        <p:strVal val="visible"/>
                                      </p:to>
                                    </p:set>
                                    <p:animEffect transition="in" filter="box(out)">
                                      <p:cBhvr>
                                        <p:cTn id="36"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2E142831-0869-C9A1-EADC-9F7D620DE05F}"/>
              </a:ext>
            </a:extLst>
          </p:cNvPr>
          <p:cNvPicPr>
            <a:picLocks noChangeAspect="1"/>
          </p:cNvPicPr>
          <p:nvPr/>
        </p:nvPicPr>
        <p:blipFill>
          <a:blip r:embed="rId2"/>
          <a:srcRect t="12204" b="12180"/>
          <a:stretch>
            <a:fillRect/>
          </a:stretch>
        </p:blipFill>
        <p:spPr>
          <a:xfrm>
            <a:off x="0" y="836713"/>
            <a:ext cx="9142413" cy="5184576"/>
          </a:xfrm>
          <a:prstGeom prst="rect">
            <a:avLst/>
          </a:prstGeom>
          <a:noFill/>
          <a:ln w="9525">
            <a:noFill/>
          </a:ln>
        </p:spPr>
      </p:pic>
      <p:sp>
        <p:nvSpPr>
          <p:cNvPr id="5" name="文本占位符 109570">
            <a:extLst>
              <a:ext uri="{FF2B5EF4-FFF2-40B4-BE49-F238E27FC236}">
                <a16:creationId xmlns:a16="http://schemas.microsoft.com/office/drawing/2014/main" xmlns="" id="{DDDC4120-9E19-798B-8B66-4709AA4CC49E}"/>
              </a:ext>
            </a:extLst>
          </p:cNvPr>
          <p:cNvSpPr txBox="1">
            <a:spLocks/>
          </p:cNvSpPr>
          <p:nvPr/>
        </p:nvSpPr>
        <p:spPr>
          <a:xfrm>
            <a:off x="457200" y="185837"/>
            <a:ext cx="2057400" cy="533400"/>
          </a:xfrm>
          <a:prstGeom prst="rect">
            <a:avLst/>
          </a:prstGeom>
          <a:noFill/>
          <a:ln w="9525">
            <a:noFill/>
          </a:ln>
        </p:spPr>
        <p:txBody>
          <a:bodyPr vert="horz"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5. </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凸台</a:t>
            </a:r>
          </a:p>
        </p:txBody>
      </p:sp>
      <p:grpSp>
        <p:nvGrpSpPr>
          <p:cNvPr id="6" name="组合 5">
            <a:extLst>
              <a:ext uri="{FF2B5EF4-FFF2-40B4-BE49-F238E27FC236}">
                <a16:creationId xmlns:a16="http://schemas.microsoft.com/office/drawing/2014/main" xmlns="" id="{273AB156-C211-B6BA-38E3-AD05E88AF2B3}"/>
              </a:ext>
            </a:extLst>
          </p:cNvPr>
          <p:cNvGrpSpPr/>
          <p:nvPr/>
        </p:nvGrpSpPr>
        <p:grpSpPr>
          <a:xfrm>
            <a:off x="6248400" y="1676400"/>
            <a:ext cx="735013" cy="3282950"/>
            <a:chOff x="3936" y="1056"/>
            <a:chExt cx="463" cy="2068"/>
          </a:xfrm>
        </p:grpSpPr>
        <p:sp>
          <p:nvSpPr>
            <p:cNvPr id="7" name="直接连接符 6">
              <a:extLst>
                <a:ext uri="{FF2B5EF4-FFF2-40B4-BE49-F238E27FC236}">
                  <a16:creationId xmlns:a16="http://schemas.microsoft.com/office/drawing/2014/main" xmlns="" id="{427FB82A-85AA-E7E0-D078-5FFD1A83BCE7}"/>
                </a:ext>
              </a:extLst>
            </p:cNvPr>
            <p:cNvSpPr/>
            <p:nvPr/>
          </p:nvSpPr>
          <p:spPr>
            <a:xfrm>
              <a:off x="3936" y="1854"/>
              <a:ext cx="462" cy="0"/>
            </a:xfrm>
            <a:prstGeom prst="line">
              <a:avLst/>
            </a:prstGeom>
            <a:ln w="57150" cap="flat" cmpd="sng">
              <a:solidFill>
                <a:srgbClr val="E9FDEB"/>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8" name="组合 7">
              <a:extLst>
                <a:ext uri="{FF2B5EF4-FFF2-40B4-BE49-F238E27FC236}">
                  <a16:creationId xmlns:a16="http://schemas.microsoft.com/office/drawing/2014/main" xmlns="" id="{69BD8B0D-52F6-168E-4A24-EED2A367E07D}"/>
                </a:ext>
              </a:extLst>
            </p:cNvPr>
            <p:cNvGrpSpPr/>
            <p:nvPr/>
          </p:nvGrpSpPr>
          <p:grpSpPr>
            <a:xfrm>
              <a:off x="3951" y="1056"/>
              <a:ext cx="448" cy="2068"/>
              <a:chOff x="3951" y="1056"/>
              <a:chExt cx="448" cy="2068"/>
            </a:xfrm>
          </p:grpSpPr>
          <p:sp>
            <p:nvSpPr>
              <p:cNvPr id="9" name="任意多边形 109574">
                <a:extLst>
                  <a:ext uri="{FF2B5EF4-FFF2-40B4-BE49-F238E27FC236}">
                    <a16:creationId xmlns:a16="http://schemas.microsoft.com/office/drawing/2014/main" xmlns="" id="{1B7721A1-E82A-FDDE-7070-55657790913D}"/>
                  </a:ext>
                </a:extLst>
              </p:cNvPr>
              <p:cNvSpPr/>
              <p:nvPr/>
            </p:nvSpPr>
            <p:spPr>
              <a:xfrm>
                <a:off x="3951" y="2737"/>
                <a:ext cx="447" cy="33"/>
              </a:xfrm>
              <a:custGeom>
                <a:avLst/>
                <a:gdLst/>
                <a:ahLst/>
                <a:cxnLst/>
                <a:rect l="0" t="0" r="0" b="0"/>
                <a:pathLst>
                  <a:path w="1676" h="130">
                    <a:moveTo>
                      <a:pt x="0" y="59"/>
                    </a:moveTo>
                    <a:lnTo>
                      <a:pt x="419" y="113"/>
                    </a:lnTo>
                    <a:lnTo>
                      <a:pt x="841" y="130"/>
                    </a:lnTo>
                    <a:lnTo>
                      <a:pt x="1263" y="88"/>
                    </a:lnTo>
                    <a:lnTo>
                      <a:pt x="1675" y="0"/>
                    </a:lnTo>
                    <a:lnTo>
                      <a:pt x="1676" y="0"/>
                    </a:lnTo>
                  </a:path>
                </a:pathLst>
              </a:custGeom>
              <a:noFill/>
              <a:ln w="57150" cap="flat" cmpd="sng">
                <a:solidFill>
                  <a:srgbClr val="E9FDEB"/>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10" name="组合 9">
                <a:extLst>
                  <a:ext uri="{FF2B5EF4-FFF2-40B4-BE49-F238E27FC236}">
                    <a16:creationId xmlns:a16="http://schemas.microsoft.com/office/drawing/2014/main" xmlns="" id="{888BBA4D-2CE0-43D1-D42F-D0E75C2FE86B}"/>
                  </a:ext>
                </a:extLst>
              </p:cNvPr>
              <p:cNvGrpSpPr/>
              <p:nvPr/>
            </p:nvGrpSpPr>
            <p:grpSpPr>
              <a:xfrm>
                <a:off x="3951" y="1056"/>
                <a:ext cx="448" cy="2068"/>
                <a:chOff x="3665" y="2115"/>
                <a:chExt cx="414" cy="1909"/>
              </a:xfrm>
            </p:grpSpPr>
            <p:grpSp>
              <p:nvGrpSpPr>
                <p:cNvPr id="11" name="组合 10">
                  <a:extLst>
                    <a:ext uri="{FF2B5EF4-FFF2-40B4-BE49-F238E27FC236}">
                      <a16:creationId xmlns:a16="http://schemas.microsoft.com/office/drawing/2014/main" xmlns="" id="{DA1388B2-5864-1B0E-4D19-5BF425D8C634}"/>
                    </a:ext>
                  </a:extLst>
                </p:cNvPr>
                <p:cNvGrpSpPr/>
                <p:nvPr/>
              </p:nvGrpSpPr>
              <p:grpSpPr>
                <a:xfrm>
                  <a:off x="3665" y="2115"/>
                  <a:ext cx="414" cy="1909"/>
                  <a:chOff x="3665" y="2115"/>
                  <a:chExt cx="414" cy="1909"/>
                </a:xfrm>
              </p:grpSpPr>
              <p:sp>
                <p:nvSpPr>
                  <p:cNvPr id="15" name="任意多边形 109577">
                    <a:extLst>
                      <a:ext uri="{FF2B5EF4-FFF2-40B4-BE49-F238E27FC236}">
                        <a16:creationId xmlns:a16="http://schemas.microsoft.com/office/drawing/2014/main" xmlns="" id="{44208A91-2E5A-40BE-E6DF-D337B1FE2EF7}"/>
                      </a:ext>
                    </a:extLst>
                  </p:cNvPr>
                  <p:cNvSpPr/>
                  <p:nvPr/>
                </p:nvSpPr>
                <p:spPr>
                  <a:xfrm>
                    <a:off x="4078" y="2852"/>
                    <a:ext cx="1" cy="1058"/>
                  </a:xfrm>
                  <a:custGeom>
                    <a:avLst/>
                    <a:gdLst/>
                    <a:ahLst/>
                    <a:cxnLst/>
                    <a:rect l="0" t="0" r="0" b="0"/>
                    <a:pathLst>
                      <a:path w="1" h="4301">
                        <a:moveTo>
                          <a:pt x="0" y="0"/>
                        </a:moveTo>
                        <a:lnTo>
                          <a:pt x="0" y="4301"/>
                        </a:lnTo>
                        <a:lnTo>
                          <a:pt x="1" y="4301"/>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6" name="任意多边形 109578">
                    <a:extLst>
                      <a:ext uri="{FF2B5EF4-FFF2-40B4-BE49-F238E27FC236}">
                        <a16:creationId xmlns:a16="http://schemas.microsoft.com/office/drawing/2014/main" xmlns="" id="{D6D17B88-88D9-6C46-08C2-C7E11B68FFCA}"/>
                      </a:ext>
                    </a:extLst>
                  </p:cNvPr>
                  <p:cNvSpPr/>
                  <p:nvPr/>
                </p:nvSpPr>
                <p:spPr>
                  <a:xfrm>
                    <a:off x="3665" y="2852"/>
                    <a:ext cx="1" cy="1072"/>
                  </a:xfrm>
                  <a:custGeom>
                    <a:avLst/>
                    <a:gdLst/>
                    <a:ahLst/>
                    <a:cxnLst/>
                    <a:rect l="0" t="0" r="0" b="0"/>
                    <a:pathLst>
                      <a:path w="1" h="4360">
                        <a:moveTo>
                          <a:pt x="0" y="4360"/>
                        </a:moveTo>
                        <a:lnTo>
                          <a:pt x="0" y="0"/>
                        </a:lnTo>
                        <a:lnTo>
                          <a:pt x="1" y="0"/>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7" name="任意多边形 109579">
                    <a:extLst>
                      <a:ext uri="{FF2B5EF4-FFF2-40B4-BE49-F238E27FC236}">
                        <a16:creationId xmlns:a16="http://schemas.microsoft.com/office/drawing/2014/main" xmlns="" id="{03F5C143-8C9E-622C-9683-81FBD220C5B8}"/>
                      </a:ext>
                    </a:extLst>
                  </p:cNvPr>
                  <p:cNvSpPr/>
                  <p:nvPr/>
                </p:nvSpPr>
                <p:spPr>
                  <a:xfrm>
                    <a:off x="3665" y="3340"/>
                    <a:ext cx="413" cy="1"/>
                  </a:xfrm>
                  <a:custGeom>
                    <a:avLst/>
                    <a:gdLst/>
                    <a:ahLst/>
                    <a:cxnLst/>
                    <a:rect l="0" t="0" r="0" b="0"/>
                    <a:pathLst>
                      <a:path w="1676">
                        <a:moveTo>
                          <a:pt x="0" y="0"/>
                        </a:moveTo>
                        <a:lnTo>
                          <a:pt x="1675" y="0"/>
                        </a:lnTo>
                        <a:lnTo>
                          <a:pt x="1676" y="0"/>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8" name="任意多边形 109580">
                    <a:extLst>
                      <a:ext uri="{FF2B5EF4-FFF2-40B4-BE49-F238E27FC236}">
                        <a16:creationId xmlns:a16="http://schemas.microsoft.com/office/drawing/2014/main" xmlns="" id="{F497EAE2-109F-9776-AD1B-137C44B898CB}"/>
                      </a:ext>
                    </a:extLst>
                  </p:cNvPr>
                  <p:cNvSpPr/>
                  <p:nvPr/>
                </p:nvSpPr>
                <p:spPr>
                  <a:xfrm>
                    <a:off x="3665" y="2436"/>
                    <a:ext cx="1" cy="278"/>
                  </a:xfrm>
                  <a:custGeom>
                    <a:avLst/>
                    <a:gdLst/>
                    <a:ahLst/>
                    <a:cxnLst/>
                    <a:rect l="0" t="0" r="0" b="0"/>
                    <a:pathLst>
                      <a:path w="1" h="1128">
                        <a:moveTo>
                          <a:pt x="0" y="1128"/>
                        </a:moveTo>
                        <a:lnTo>
                          <a:pt x="0" y="0"/>
                        </a:lnTo>
                        <a:lnTo>
                          <a:pt x="1" y="0"/>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9" name="任意多边形 109581">
                    <a:extLst>
                      <a:ext uri="{FF2B5EF4-FFF2-40B4-BE49-F238E27FC236}">
                        <a16:creationId xmlns:a16="http://schemas.microsoft.com/office/drawing/2014/main" xmlns="" id="{11D7EE4E-8ED1-31C5-7115-C8104A36EFE3}"/>
                      </a:ext>
                    </a:extLst>
                  </p:cNvPr>
                  <p:cNvSpPr/>
                  <p:nvPr/>
                </p:nvSpPr>
                <p:spPr>
                  <a:xfrm>
                    <a:off x="4078" y="2436"/>
                    <a:ext cx="1" cy="278"/>
                  </a:xfrm>
                  <a:custGeom>
                    <a:avLst/>
                    <a:gdLst/>
                    <a:ahLst/>
                    <a:cxnLst/>
                    <a:rect l="0" t="0" r="0" b="0"/>
                    <a:pathLst>
                      <a:path w="1" h="1128">
                        <a:moveTo>
                          <a:pt x="0" y="0"/>
                        </a:moveTo>
                        <a:lnTo>
                          <a:pt x="0" y="1128"/>
                        </a:lnTo>
                        <a:lnTo>
                          <a:pt x="1" y="1128"/>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0" name="任意多边形 109582">
                    <a:extLst>
                      <a:ext uri="{FF2B5EF4-FFF2-40B4-BE49-F238E27FC236}">
                        <a16:creationId xmlns:a16="http://schemas.microsoft.com/office/drawing/2014/main" xmlns="" id="{B8E27F97-9AB8-00D8-D8FC-C5839E8E72E7}"/>
                      </a:ext>
                    </a:extLst>
                  </p:cNvPr>
                  <p:cNvSpPr/>
                  <p:nvPr/>
                </p:nvSpPr>
                <p:spPr>
                  <a:xfrm>
                    <a:off x="3665" y="2714"/>
                    <a:ext cx="1" cy="138"/>
                  </a:xfrm>
                  <a:custGeom>
                    <a:avLst/>
                    <a:gdLst/>
                    <a:ahLst/>
                    <a:cxnLst/>
                    <a:rect l="0" t="0" r="0" b="0"/>
                    <a:pathLst>
                      <a:path w="1" h="567">
                        <a:moveTo>
                          <a:pt x="0" y="567"/>
                        </a:moveTo>
                        <a:lnTo>
                          <a:pt x="0" y="0"/>
                        </a:lnTo>
                        <a:lnTo>
                          <a:pt x="1" y="0"/>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1" name="任意多边形 109583">
                    <a:extLst>
                      <a:ext uri="{FF2B5EF4-FFF2-40B4-BE49-F238E27FC236}">
                        <a16:creationId xmlns:a16="http://schemas.microsoft.com/office/drawing/2014/main" xmlns="" id="{F2FAD30E-2FDC-E839-89F3-AEBB8FE98841}"/>
                      </a:ext>
                    </a:extLst>
                  </p:cNvPr>
                  <p:cNvSpPr/>
                  <p:nvPr/>
                </p:nvSpPr>
                <p:spPr>
                  <a:xfrm>
                    <a:off x="4078" y="2714"/>
                    <a:ext cx="1" cy="138"/>
                  </a:xfrm>
                  <a:custGeom>
                    <a:avLst/>
                    <a:gdLst/>
                    <a:ahLst/>
                    <a:cxnLst/>
                    <a:rect l="0" t="0" r="0" b="0"/>
                    <a:pathLst>
                      <a:path w="1" h="567">
                        <a:moveTo>
                          <a:pt x="0" y="567"/>
                        </a:moveTo>
                        <a:lnTo>
                          <a:pt x="0" y="0"/>
                        </a:lnTo>
                        <a:lnTo>
                          <a:pt x="1" y="0"/>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2" name="任意多边形 109584">
                    <a:extLst>
                      <a:ext uri="{FF2B5EF4-FFF2-40B4-BE49-F238E27FC236}">
                        <a16:creationId xmlns:a16="http://schemas.microsoft.com/office/drawing/2014/main" xmlns="" id="{528108DB-2B74-D2EE-E2C0-EA23172DCD65}"/>
                      </a:ext>
                    </a:extLst>
                  </p:cNvPr>
                  <p:cNvSpPr/>
                  <p:nvPr/>
                </p:nvSpPr>
                <p:spPr>
                  <a:xfrm>
                    <a:off x="3871" y="3815"/>
                    <a:ext cx="3" cy="209"/>
                  </a:xfrm>
                  <a:custGeom>
                    <a:avLst/>
                    <a:gdLst/>
                    <a:ahLst/>
                    <a:cxnLst/>
                    <a:rect l="0" t="0" r="0" b="0"/>
                    <a:pathLst>
                      <a:path w="1" h="846">
                        <a:moveTo>
                          <a:pt x="0" y="846"/>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3" name="任意多边形 109585">
                    <a:extLst>
                      <a:ext uri="{FF2B5EF4-FFF2-40B4-BE49-F238E27FC236}">
                        <a16:creationId xmlns:a16="http://schemas.microsoft.com/office/drawing/2014/main" xmlns="" id="{26A69B69-D257-5E5A-25D5-3C1A2189AD30}"/>
                      </a:ext>
                    </a:extLst>
                  </p:cNvPr>
                  <p:cNvSpPr/>
                  <p:nvPr/>
                </p:nvSpPr>
                <p:spPr>
                  <a:xfrm>
                    <a:off x="3871" y="3658"/>
                    <a:ext cx="3" cy="80"/>
                  </a:xfrm>
                  <a:custGeom>
                    <a:avLst/>
                    <a:gdLst/>
                    <a:ahLst/>
                    <a:cxnLst/>
                    <a:rect l="0" t="0" r="0" b="0"/>
                    <a:pathLst>
                      <a:path w="1" h="320">
                        <a:moveTo>
                          <a:pt x="0" y="320"/>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4" name="任意多边形 109586">
                    <a:extLst>
                      <a:ext uri="{FF2B5EF4-FFF2-40B4-BE49-F238E27FC236}">
                        <a16:creationId xmlns:a16="http://schemas.microsoft.com/office/drawing/2014/main" xmlns="" id="{17C60310-BB3B-D7FC-2A97-E2D4CA6A632F}"/>
                      </a:ext>
                    </a:extLst>
                  </p:cNvPr>
                  <p:cNvSpPr/>
                  <p:nvPr/>
                </p:nvSpPr>
                <p:spPr>
                  <a:xfrm>
                    <a:off x="3871" y="3188"/>
                    <a:ext cx="3" cy="394"/>
                  </a:xfrm>
                  <a:custGeom>
                    <a:avLst/>
                    <a:gdLst/>
                    <a:ahLst/>
                    <a:cxnLst/>
                    <a:rect l="0" t="0" r="0" b="0"/>
                    <a:pathLst>
                      <a:path w="1" h="1597">
                        <a:moveTo>
                          <a:pt x="0" y="1597"/>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5" name="任意多边形 109587">
                    <a:extLst>
                      <a:ext uri="{FF2B5EF4-FFF2-40B4-BE49-F238E27FC236}">
                        <a16:creationId xmlns:a16="http://schemas.microsoft.com/office/drawing/2014/main" xmlns="" id="{7EF5735B-307B-C476-195C-98FA86D3E1AF}"/>
                      </a:ext>
                    </a:extLst>
                  </p:cNvPr>
                  <p:cNvSpPr/>
                  <p:nvPr/>
                </p:nvSpPr>
                <p:spPr>
                  <a:xfrm>
                    <a:off x="3871" y="3030"/>
                    <a:ext cx="3" cy="79"/>
                  </a:xfrm>
                  <a:custGeom>
                    <a:avLst/>
                    <a:gdLst/>
                    <a:ahLst/>
                    <a:cxnLst/>
                    <a:rect l="0" t="0" r="0" b="0"/>
                    <a:pathLst>
                      <a:path w="1" h="319">
                        <a:moveTo>
                          <a:pt x="0" y="319"/>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6" name="任意多边形 109588">
                    <a:extLst>
                      <a:ext uri="{FF2B5EF4-FFF2-40B4-BE49-F238E27FC236}">
                        <a16:creationId xmlns:a16="http://schemas.microsoft.com/office/drawing/2014/main" xmlns="" id="{CD3D726F-0ED7-1889-F408-7469163FE20D}"/>
                      </a:ext>
                    </a:extLst>
                  </p:cNvPr>
                  <p:cNvSpPr/>
                  <p:nvPr/>
                </p:nvSpPr>
                <p:spPr>
                  <a:xfrm>
                    <a:off x="3871" y="2559"/>
                    <a:ext cx="3" cy="393"/>
                  </a:xfrm>
                  <a:custGeom>
                    <a:avLst/>
                    <a:gdLst/>
                    <a:ahLst/>
                    <a:cxnLst/>
                    <a:rect l="0" t="0" r="0" b="0"/>
                    <a:pathLst>
                      <a:path w="1" h="1598">
                        <a:moveTo>
                          <a:pt x="0" y="1598"/>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7" name="任意多边形 109589">
                    <a:extLst>
                      <a:ext uri="{FF2B5EF4-FFF2-40B4-BE49-F238E27FC236}">
                        <a16:creationId xmlns:a16="http://schemas.microsoft.com/office/drawing/2014/main" xmlns="" id="{00B72765-1342-A9EF-2E65-40CF4BA90A42}"/>
                      </a:ext>
                    </a:extLst>
                  </p:cNvPr>
                  <p:cNvSpPr/>
                  <p:nvPr/>
                </p:nvSpPr>
                <p:spPr>
                  <a:xfrm>
                    <a:off x="3871" y="2400"/>
                    <a:ext cx="3" cy="79"/>
                  </a:xfrm>
                  <a:custGeom>
                    <a:avLst/>
                    <a:gdLst/>
                    <a:ahLst/>
                    <a:cxnLst/>
                    <a:rect l="0" t="0" r="0" b="0"/>
                    <a:pathLst>
                      <a:path w="1" h="320">
                        <a:moveTo>
                          <a:pt x="0" y="320"/>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8" name="任意多边形 109590">
                    <a:extLst>
                      <a:ext uri="{FF2B5EF4-FFF2-40B4-BE49-F238E27FC236}">
                        <a16:creationId xmlns:a16="http://schemas.microsoft.com/office/drawing/2014/main" xmlns="" id="{B41A3192-6AB8-F2C0-D0CE-7B5BFC4C12D7}"/>
                      </a:ext>
                    </a:extLst>
                  </p:cNvPr>
                  <p:cNvSpPr/>
                  <p:nvPr/>
                </p:nvSpPr>
                <p:spPr>
                  <a:xfrm>
                    <a:off x="4017" y="2851"/>
                    <a:ext cx="1" cy="489"/>
                  </a:xfrm>
                  <a:custGeom>
                    <a:avLst/>
                    <a:gdLst/>
                    <a:ahLst/>
                    <a:cxnLst/>
                    <a:rect l="0" t="0" r="0" b="0"/>
                    <a:pathLst>
                      <a:path w="1" h="1980">
                        <a:moveTo>
                          <a:pt x="0" y="1980"/>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9" name="任意多边形 109591">
                    <a:extLst>
                      <a:ext uri="{FF2B5EF4-FFF2-40B4-BE49-F238E27FC236}">
                        <a16:creationId xmlns:a16="http://schemas.microsoft.com/office/drawing/2014/main" xmlns="" id="{BFB4C5FE-3677-E84D-A786-67044BBB0BA4}"/>
                      </a:ext>
                    </a:extLst>
                  </p:cNvPr>
                  <p:cNvSpPr/>
                  <p:nvPr/>
                </p:nvSpPr>
                <p:spPr>
                  <a:xfrm>
                    <a:off x="3728" y="2851"/>
                    <a:ext cx="1" cy="489"/>
                  </a:xfrm>
                  <a:custGeom>
                    <a:avLst/>
                    <a:gdLst/>
                    <a:ahLst/>
                    <a:cxnLst/>
                    <a:rect l="0" t="0" r="0" b="0"/>
                    <a:pathLst>
                      <a:path w="1" h="1980">
                        <a:moveTo>
                          <a:pt x="0" y="0"/>
                        </a:moveTo>
                        <a:lnTo>
                          <a:pt x="0" y="1980"/>
                        </a:lnTo>
                        <a:lnTo>
                          <a:pt x="1" y="198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30" name="组合 29">
                    <a:extLst>
                      <a:ext uri="{FF2B5EF4-FFF2-40B4-BE49-F238E27FC236}">
                        <a16:creationId xmlns:a16="http://schemas.microsoft.com/office/drawing/2014/main" xmlns="" id="{7D141B3D-2FB8-E326-E65E-769DB0FDA061}"/>
                      </a:ext>
                    </a:extLst>
                  </p:cNvPr>
                  <p:cNvGrpSpPr/>
                  <p:nvPr/>
                </p:nvGrpSpPr>
                <p:grpSpPr>
                  <a:xfrm>
                    <a:off x="3665" y="2115"/>
                    <a:ext cx="413" cy="282"/>
                    <a:chOff x="3665" y="2115"/>
                    <a:chExt cx="413" cy="282"/>
                  </a:xfrm>
                </p:grpSpPr>
                <p:sp>
                  <p:nvSpPr>
                    <p:cNvPr id="33" name="任意多边形 109593">
                      <a:extLst>
                        <a:ext uri="{FF2B5EF4-FFF2-40B4-BE49-F238E27FC236}">
                          <a16:creationId xmlns:a16="http://schemas.microsoft.com/office/drawing/2014/main" xmlns="" id="{DCC6C149-389C-F34B-DDB5-0DE11562188A}"/>
                        </a:ext>
                      </a:extLst>
                    </p:cNvPr>
                    <p:cNvSpPr/>
                    <p:nvPr/>
                  </p:nvSpPr>
                  <p:spPr>
                    <a:xfrm>
                      <a:off x="3871" y="2115"/>
                      <a:ext cx="3" cy="209"/>
                    </a:xfrm>
                    <a:custGeom>
                      <a:avLst/>
                      <a:gdLst/>
                      <a:ahLst/>
                      <a:cxnLst/>
                      <a:rect l="0" t="0" r="0" b="0"/>
                      <a:pathLst>
                        <a:path w="1" h="846">
                          <a:moveTo>
                            <a:pt x="0" y="846"/>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34" name="组合 33">
                      <a:extLst>
                        <a:ext uri="{FF2B5EF4-FFF2-40B4-BE49-F238E27FC236}">
                          <a16:creationId xmlns:a16="http://schemas.microsoft.com/office/drawing/2014/main" xmlns="" id="{1D6B1682-5F65-0113-F726-F00A44BB784F}"/>
                        </a:ext>
                      </a:extLst>
                    </p:cNvPr>
                    <p:cNvGrpSpPr/>
                    <p:nvPr/>
                  </p:nvGrpSpPr>
                  <p:grpSpPr>
                    <a:xfrm>
                      <a:off x="3665" y="2185"/>
                      <a:ext cx="413" cy="212"/>
                      <a:chOff x="3665" y="2185"/>
                      <a:chExt cx="413" cy="212"/>
                    </a:xfrm>
                  </p:grpSpPr>
                  <p:sp>
                    <p:nvSpPr>
                      <p:cNvPr id="35" name="任意多边形 109595">
                        <a:extLst>
                          <a:ext uri="{FF2B5EF4-FFF2-40B4-BE49-F238E27FC236}">
                            <a16:creationId xmlns:a16="http://schemas.microsoft.com/office/drawing/2014/main" xmlns="" id="{01E6A15B-E4E9-48B6-8E54-FC830DE4A74E}"/>
                          </a:ext>
                        </a:extLst>
                      </p:cNvPr>
                      <p:cNvSpPr/>
                      <p:nvPr/>
                    </p:nvSpPr>
                    <p:spPr>
                      <a:xfrm>
                        <a:off x="3665" y="2185"/>
                        <a:ext cx="413" cy="212"/>
                      </a:xfrm>
                      <a:custGeom>
                        <a:avLst/>
                        <a:gdLst/>
                        <a:ahLst/>
                        <a:cxnLst/>
                        <a:rect l="0" t="0" r="0" b="0"/>
                        <a:pathLst>
                          <a:path w="1676" h="862">
                            <a:moveTo>
                              <a:pt x="0" y="862"/>
                            </a:moveTo>
                            <a:lnTo>
                              <a:pt x="0" y="335"/>
                            </a:lnTo>
                            <a:lnTo>
                              <a:pt x="335" y="0"/>
                            </a:lnTo>
                            <a:lnTo>
                              <a:pt x="1340" y="0"/>
                            </a:lnTo>
                            <a:lnTo>
                              <a:pt x="1675" y="335"/>
                            </a:lnTo>
                            <a:lnTo>
                              <a:pt x="1675" y="862"/>
                            </a:lnTo>
                            <a:lnTo>
                              <a:pt x="1676" y="862"/>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6" name="任意多边形 109596">
                        <a:extLst>
                          <a:ext uri="{FF2B5EF4-FFF2-40B4-BE49-F238E27FC236}">
                            <a16:creationId xmlns:a16="http://schemas.microsoft.com/office/drawing/2014/main" xmlns="" id="{FFE35B3D-7518-8E15-2782-448036CBDE9C}"/>
                          </a:ext>
                        </a:extLst>
                      </p:cNvPr>
                      <p:cNvSpPr/>
                      <p:nvPr/>
                    </p:nvSpPr>
                    <p:spPr>
                      <a:xfrm>
                        <a:off x="3665" y="2267"/>
                        <a:ext cx="413" cy="2"/>
                      </a:xfrm>
                      <a:custGeom>
                        <a:avLst/>
                        <a:gdLst/>
                        <a:ahLst/>
                        <a:cxnLst/>
                        <a:rect l="0" t="0" r="0" b="0"/>
                        <a:pathLst>
                          <a:path w="1676">
                            <a:moveTo>
                              <a:pt x="0" y="0"/>
                            </a:moveTo>
                            <a:lnTo>
                              <a:pt x="1675" y="0"/>
                            </a:lnTo>
                            <a:lnTo>
                              <a:pt x="1676" y="0"/>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7" name="任意多边形 109597">
                        <a:extLst>
                          <a:ext uri="{FF2B5EF4-FFF2-40B4-BE49-F238E27FC236}">
                            <a16:creationId xmlns:a16="http://schemas.microsoft.com/office/drawing/2014/main" xmlns="" id="{5B7C2F60-22A8-6E40-A066-3935B2C563DD}"/>
                          </a:ext>
                        </a:extLst>
                      </p:cNvPr>
                      <p:cNvSpPr/>
                      <p:nvPr/>
                    </p:nvSpPr>
                    <p:spPr>
                      <a:xfrm>
                        <a:off x="3728" y="2205"/>
                        <a:ext cx="1" cy="191"/>
                      </a:xfrm>
                      <a:custGeom>
                        <a:avLst/>
                        <a:gdLst/>
                        <a:ahLst/>
                        <a:cxnLst/>
                        <a:rect l="0" t="0" r="0" b="0"/>
                        <a:pathLst>
                          <a:path w="1" h="779">
                            <a:moveTo>
                              <a:pt x="0" y="0"/>
                            </a:moveTo>
                            <a:lnTo>
                              <a:pt x="0" y="779"/>
                            </a:lnTo>
                            <a:lnTo>
                              <a:pt x="1" y="779"/>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8" name="任意多边形 109598">
                        <a:extLst>
                          <a:ext uri="{FF2B5EF4-FFF2-40B4-BE49-F238E27FC236}">
                            <a16:creationId xmlns:a16="http://schemas.microsoft.com/office/drawing/2014/main" xmlns="" id="{6475DFB0-3DC5-8BBA-A9ED-7A4D2902BECA}"/>
                          </a:ext>
                        </a:extLst>
                      </p:cNvPr>
                      <p:cNvSpPr/>
                      <p:nvPr/>
                    </p:nvSpPr>
                    <p:spPr>
                      <a:xfrm>
                        <a:off x="4017" y="2205"/>
                        <a:ext cx="1" cy="191"/>
                      </a:xfrm>
                      <a:custGeom>
                        <a:avLst/>
                        <a:gdLst/>
                        <a:ahLst/>
                        <a:cxnLst/>
                        <a:rect l="0" t="0" r="0" b="0"/>
                        <a:pathLst>
                          <a:path w="1" h="779">
                            <a:moveTo>
                              <a:pt x="0" y="779"/>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sp>
                <p:nvSpPr>
                  <p:cNvPr id="31" name="任意多边形 109599">
                    <a:extLst>
                      <a:ext uri="{FF2B5EF4-FFF2-40B4-BE49-F238E27FC236}">
                        <a16:creationId xmlns:a16="http://schemas.microsoft.com/office/drawing/2014/main" xmlns="" id="{9B364B9E-9703-F4B2-0B45-1833016CC3A8}"/>
                      </a:ext>
                    </a:extLst>
                  </p:cNvPr>
                  <p:cNvSpPr/>
                  <p:nvPr/>
                </p:nvSpPr>
                <p:spPr>
                  <a:xfrm>
                    <a:off x="3728" y="2396"/>
                    <a:ext cx="1" cy="455"/>
                  </a:xfrm>
                  <a:custGeom>
                    <a:avLst/>
                    <a:gdLst/>
                    <a:ahLst/>
                    <a:cxnLst/>
                    <a:rect l="0" t="0" r="0" b="0"/>
                    <a:pathLst>
                      <a:path w="1" h="1849">
                        <a:moveTo>
                          <a:pt x="0" y="1849"/>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2" name="任意多边形 109600">
                    <a:extLst>
                      <a:ext uri="{FF2B5EF4-FFF2-40B4-BE49-F238E27FC236}">
                        <a16:creationId xmlns:a16="http://schemas.microsoft.com/office/drawing/2014/main" xmlns="" id="{4049DE9C-B244-B246-6684-D3BF9C14118D}"/>
                      </a:ext>
                    </a:extLst>
                  </p:cNvPr>
                  <p:cNvSpPr/>
                  <p:nvPr/>
                </p:nvSpPr>
                <p:spPr>
                  <a:xfrm>
                    <a:off x="4017" y="2396"/>
                    <a:ext cx="1" cy="455"/>
                  </a:xfrm>
                  <a:custGeom>
                    <a:avLst/>
                    <a:gdLst/>
                    <a:ahLst/>
                    <a:cxnLst/>
                    <a:rect l="0" t="0" r="0" b="0"/>
                    <a:pathLst>
                      <a:path w="1" h="1849">
                        <a:moveTo>
                          <a:pt x="0" y="1849"/>
                        </a:moveTo>
                        <a:lnTo>
                          <a:pt x="0" y="0"/>
                        </a:lnTo>
                        <a:lnTo>
                          <a:pt x="1" y="0"/>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12" name="任意多边形 109601">
                  <a:extLst>
                    <a:ext uri="{FF2B5EF4-FFF2-40B4-BE49-F238E27FC236}">
                      <a16:creationId xmlns:a16="http://schemas.microsoft.com/office/drawing/2014/main" xmlns="" id="{66D4442A-3AD2-9B82-9722-882A440B5683}"/>
                    </a:ext>
                  </a:extLst>
                </p:cNvPr>
                <p:cNvSpPr/>
                <p:nvPr/>
              </p:nvSpPr>
              <p:spPr>
                <a:xfrm>
                  <a:off x="4078" y="2397"/>
                  <a:ext cx="1" cy="39"/>
                </a:xfrm>
                <a:custGeom>
                  <a:avLst/>
                  <a:gdLst/>
                  <a:ahLst/>
                  <a:cxnLst/>
                  <a:rect l="0" t="0" r="0" b="0"/>
                  <a:pathLst>
                    <a:path w="1" h="154">
                      <a:moveTo>
                        <a:pt x="0" y="0"/>
                      </a:moveTo>
                      <a:lnTo>
                        <a:pt x="0" y="154"/>
                      </a:lnTo>
                      <a:lnTo>
                        <a:pt x="1" y="154"/>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 name="任意多边形 109602">
                  <a:extLst>
                    <a:ext uri="{FF2B5EF4-FFF2-40B4-BE49-F238E27FC236}">
                      <a16:creationId xmlns:a16="http://schemas.microsoft.com/office/drawing/2014/main" xmlns="" id="{15C88BB2-1D21-DE4B-AE2E-E4AB3E9F8005}"/>
                    </a:ext>
                  </a:extLst>
                </p:cNvPr>
                <p:cNvSpPr/>
                <p:nvPr/>
              </p:nvSpPr>
              <p:spPr>
                <a:xfrm>
                  <a:off x="3665" y="2397"/>
                  <a:ext cx="1" cy="39"/>
                </a:xfrm>
                <a:custGeom>
                  <a:avLst/>
                  <a:gdLst/>
                  <a:ahLst/>
                  <a:cxnLst/>
                  <a:rect l="0" t="0" r="0" b="0"/>
                  <a:pathLst>
                    <a:path w="1" h="154">
                      <a:moveTo>
                        <a:pt x="0" y="0"/>
                      </a:moveTo>
                      <a:lnTo>
                        <a:pt x="0" y="154"/>
                      </a:lnTo>
                      <a:lnTo>
                        <a:pt x="1" y="154"/>
                      </a:lnTo>
                    </a:path>
                  </a:pathLst>
                </a:custGeom>
                <a:noFill/>
                <a:ln w="381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4" name="任意多边形 109603">
                  <a:extLst>
                    <a:ext uri="{FF2B5EF4-FFF2-40B4-BE49-F238E27FC236}">
                      <a16:creationId xmlns:a16="http://schemas.microsoft.com/office/drawing/2014/main" xmlns="" id="{E319FE02-A989-BCEC-E792-03294EC78A83}"/>
                    </a:ext>
                  </a:extLst>
                </p:cNvPr>
                <p:cNvSpPr/>
                <p:nvPr/>
              </p:nvSpPr>
              <p:spPr>
                <a:xfrm>
                  <a:off x="3665" y="3904"/>
                  <a:ext cx="413" cy="32"/>
                </a:xfrm>
                <a:custGeom>
                  <a:avLst/>
                  <a:gdLst/>
                  <a:ahLst/>
                  <a:cxnLst/>
                  <a:rect l="0" t="0" r="0" b="0"/>
                  <a:pathLst>
                    <a:path w="413" h="32">
                      <a:moveTo>
                        <a:pt x="0" y="21"/>
                      </a:moveTo>
                      <a:lnTo>
                        <a:pt x="103" y="32"/>
                      </a:lnTo>
                      <a:lnTo>
                        <a:pt x="207" y="28"/>
                      </a:lnTo>
                      <a:lnTo>
                        <a:pt x="411" y="0"/>
                      </a:lnTo>
                      <a:lnTo>
                        <a:pt x="413" y="6"/>
                      </a:lnTo>
                    </a:path>
                  </a:pathLst>
                </a:custGeom>
                <a:noFill/>
                <a:ln w="12700" cap="flat" cmpd="sng">
                  <a:solidFill>
                    <a:srgbClr val="CC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grpSp>
        <p:nvGrpSpPr>
          <p:cNvPr id="39" name="组合 38">
            <a:extLst>
              <a:ext uri="{FF2B5EF4-FFF2-40B4-BE49-F238E27FC236}">
                <a16:creationId xmlns:a16="http://schemas.microsoft.com/office/drawing/2014/main" xmlns="" id="{AB9DF54F-B378-9174-67CA-23264CE8C38B}"/>
              </a:ext>
            </a:extLst>
          </p:cNvPr>
          <p:cNvGrpSpPr/>
          <p:nvPr/>
        </p:nvGrpSpPr>
        <p:grpSpPr>
          <a:xfrm>
            <a:off x="1787525" y="1924050"/>
            <a:ext cx="1420813" cy="2720975"/>
            <a:chOff x="1126" y="1212"/>
            <a:chExt cx="895" cy="1714"/>
          </a:xfrm>
        </p:grpSpPr>
        <p:sp>
          <p:nvSpPr>
            <p:cNvPr id="40" name="任意多边形 109605">
              <a:extLst>
                <a:ext uri="{FF2B5EF4-FFF2-40B4-BE49-F238E27FC236}">
                  <a16:creationId xmlns:a16="http://schemas.microsoft.com/office/drawing/2014/main" xmlns="" id="{DA60AD7F-C6CB-1980-2D4A-350001903631}"/>
                </a:ext>
              </a:extLst>
            </p:cNvPr>
            <p:cNvSpPr/>
            <p:nvPr/>
          </p:nvSpPr>
          <p:spPr>
            <a:xfrm>
              <a:off x="1349" y="2682"/>
              <a:ext cx="446" cy="28"/>
            </a:xfrm>
            <a:custGeom>
              <a:avLst/>
              <a:gdLst/>
              <a:ahLst/>
              <a:cxnLst/>
              <a:rect l="0" t="0" r="0" b="0"/>
              <a:pathLst>
                <a:path w="1678" h="112">
                  <a:moveTo>
                    <a:pt x="0" y="0"/>
                  </a:moveTo>
                  <a:lnTo>
                    <a:pt x="838" y="112"/>
                  </a:lnTo>
                  <a:lnTo>
                    <a:pt x="1257" y="108"/>
                  </a:lnTo>
                  <a:lnTo>
                    <a:pt x="1677" y="59"/>
                  </a:lnTo>
                  <a:lnTo>
                    <a:pt x="1678" y="59"/>
                  </a:lnTo>
                </a:path>
              </a:pathLst>
            </a:custGeom>
            <a:noFill/>
            <a:ln w="57150" cap="flat" cmpd="sng">
              <a:solidFill>
                <a:srgbClr val="E9FDEB"/>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41" name="组合 40">
              <a:extLst>
                <a:ext uri="{FF2B5EF4-FFF2-40B4-BE49-F238E27FC236}">
                  <a16:creationId xmlns:a16="http://schemas.microsoft.com/office/drawing/2014/main" xmlns="" id="{24B32C50-7207-2CFE-3200-0D6D11CEDF19}"/>
                </a:ext>
              </a:extLst>
            </p:cNvPr>
            <p:cNvGrpSpPr/>
            <p:nvPr/>
          </p:nvGrpSpPr>
          <p:grpSpPr>
            <a:xfrm>
              <a:off x="1126" y="1212"/>
              <a:ext cx="895" cy="1714"/>
              <a:chOff x="1438" y="2239"/>
              <a:chExt cx="826" cy="1582"/>
            </a:xfrm>
          </p:grpSpPr>
          <p:sp>
            <p:nvSpPr>
              <p:cNvPr id="42" name="任意多边形 109607">
                <a:extLst>
                  <a:ext uri="{FF2B5EF4-FFF2-40B4-BE49-F238E27FC236}">
                    <a16:creationId xmlns:a16="http://schemas.microsoft.com/office/drawing/2014/main" xmlns="" id="{18312A36-6C49-953E-FCB2-AB4E354BCD40}"/>
                  </a:ext>
                </a:extLst>
              </p:cNvPr>
              <p:cNvSpPr/>
              <p:nvPr/>
            </p:nvSpPr>
            <p:spPr>
              <a:xfrm>
                <a:off x="1851" y="2239"/>
                <a:ext cx="1" cy="358"/>
              </a:xfrm>
              <a:custGeom>
                <a:avLst/>
                <a:gdLst/>
                <a:ahLst/>
                <a:cxnLst/>
                <a:rect l="0" t="0" r="0" b="0"/>
                <a:pathLst>
                  <a:path w="1" h="1459">
                    <a:moveTo>
                      <a:pt x="0" y="0"/>
                    </a:moveTo>
                    <a:lnTo>
                      <a:pt x="0" y="1459"/>
                    </a:lnTo>
                    <a:lnTo>
                      <a:pt x="1" y="1459"/>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3" name="任意多边形 109608">
                <a:extLst>
                  <a:ext uri="{FF2B5EF4-FFF2-40B4-BE49-F238E27FC236}">
                    <a16:creationId xmlns:a16="http://schemas.microsoft.com/office/drawing/2014/main" xmlns="" id="{066A4383-DDF4-BDF8-B779-A3BFFEE44C20}"/>
                  </a:ext>
                </a:extLst>
              </p:cNvPr>
              <p:cNvSpPr/>
              <p:nvPr/>
            </p:nvSpPr>
            <p:spPr>
              <a:xfrm>
                <a:off x="1851" y="2675"/>
                <a:ext cx="1" cy="80"/>
              </a:xfrm>
              <a:custGeom>
                <a:avLst/>
                <a:gdLst/>
                <a:ahLst/>
                <a:cxnLst/>
                <a:rect l="0" t="0" r="0" b="0"/>
                <a:pathLst>
                  <a:path w="1" h="319">
                    <a:moveTo>
                      <a:pt x="0" y="0"/>
                    </a:moveTo>
                    <a:lnTo>
                      <a:pt x="0" y="319"/>
                    </a:lnTo>
                    <a:lnTo>
                      <a:pt x="1" y="319"/>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4" name="任意多边形 109609">
                <a:extLst>
                  <a:ext uri="{FF2B5EF4-FFF2-40B4-BE49-F238E27FC236}">
                    <a16:creationId xmlns:a16="http://schemas.microsoft.com/office/drawing/2014/main" xmlns="" id="{7597125B-BE54-A6E2-529F-F44C8047CA65}"/>
                  </a:ext>
                </a:extLst>
              </p:cNvPr>
              <p:cNvSpPr/>
              <p:nvPr/>
            </p:nvSpPr>
            <p:spPr>
              <a:xfrm>
                <a:off x="1851" y="2834"/>
                <a:ext cx="1" cy="393"/>
              </a:xfrm>
              <a:custGeom>
                <a:avLst/>
                <a:gdLst/>
                <a:ahLst/>
                <a:cxnLst/>
                <a:rect l="0" t="0" r="0" b="0"/>
                <a:pathLst>
                  <a:path w="1" h="1597">
                    <a:moveTo>
                      <a:pt x="0" y="0"/>
                    </a:moveTo>
                    <a:lnTo>
                      <a:pt x="0" y="1597"/>
                    </a:lnTo>
                    <a:lnTo>
                      <a:pt x="1" y="1597"/>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5" name="任意多边形 109610">
                <a:extLst>
                  <a:ext uri="{FF2B5EF4-FFF2-40B4-BE49-F238E27FC236}">
                    <a16:creationId xmlns:a16="http://schemas.microsoft.com/office/drawing/2014/main" xmlns="" id="{2467AD96-6DD6-6D20-11B4-F3355C76788B}"/>
                  </a:ext>
                </a:extLst>
              </p:cNvPr>
              <p:cNvSpPr/>
              <p:nvPr/>
            </p:nvSpPr>
            <p:spPr>
              <a:xfrm>
                <a:off x="1851" y="3307"/>
                <a:ext cx="1" cy="77"/>
              </a:xfrm>
              <a:custGeom>
                <a:avLst/>
                <a:gdLst/>
                <a:ahLst/>
                <a:cxnLst/>
                <a:rect l="0" t="0" r="0" b="0"/>
                <a:pathLst>
                  <a:path w="1" h="320">
                    <a:moveTo>
                      <a:pt x="0" y="0"/>
                    </a:moveTo>
                    <a:lnTo>
                      <a:pt x="0" y="320"/>
                    </a:lnTo>
                    <a:lnTo>
                      <a:pt x="1" y="32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6" name="任意多边形 109611">
                <a:extLst>
                  <a:ext uri="{FF2B5EF4-FFF2-40B4-BE49-F238E27FC236}">
                    <a16:creationId xmlns:a16="http://schemas.microsoft.com/office/drawing/2014/main" xmlns="" id="{633AC6B9-E5CA-4AD7-EC5C-018602320898}"/>
                  </a:ext>
                </a:extLst>
              </p:cNvPr>
              <p:cNvSpPr/>
              <p:nvPr/>
            </p:nvSpPr>
            <p:spPr>
              <a:xfrm>
                <a:off x="1851" y="3464"/>
                <a:ext cx="1" cy="357"/>
              </a:xfrm>
              <a:custGeom>
                <a:avLst/>
                <a:gdLst/>
                <a:ahLst/>
                <a:cxnLst/>
                <a:rect l="0" t="0" r="0" b="0"/>
                <a:pathLst>
                  <a:path w="1" h="1458">
                    <a:moveTo>
                      <a:pt x="0" y="0"/>
                    </a:moveTo>
                    <a:lnTo>
                      <a:pt x="0" y="1458"/>
                    </a:lnTo>
                    <a:lnTo>
                      <a:pt x="1" y="1458"/>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47" name="组合 46">
                <a:extLst>
                  <a:ext uri="{FF2B5EF4-FFF2-40B4-BE49-F238E27FC236}">
                    <a16:creationId xmlns:a16="http://schemas.microsoft.com/office/drawing/2014/main" xmlns="" id="{78C10AB2-0C2D-E25B-58EB-33E0CE61BF9B}"/>
                  </a:ext>
                </a:extLst>
              </p:cNvPr>
              <p:cNvGrpSpPr/>
              <p:nvPr/>
            </p:nvGrpSpPr>
            <p:grpSpPr>
              <a:xfrm>
                <a:off x="1438" y="2312"/>
                <a:ext cx="826" cy="1435"/>
                <a:chOff x="1438" y="2312"/>
                <a:chExt cx="826" cy="1435"/>
              </a:xfrm>
            </p:grpSpPr>
            <p:sp>
              <p:nvSpPr>
                <p:cNvPr id="48" name="任意多边形 109613">
                  <a:extLst>
                    <a:ext uri="{FF2B5EF4-FFF2-40B4-BE49-F238E27FC236}">
                      <a16:creationId xmlns:a16="http://schemas.microsoft.com/office/drawing/2014/main" xmlns="" id="{ED053137-435C-173F-70B1-8D2B381069CC}"/>
                    </a:ext>
                  </a:extLst>
                </p:cNvPr>
                <p:cNvSpPr/>
                <p:nvPr/>
              </p:nvSpPr>
              <p:spPr>
                <a:xfrm>
                  <a:off x="1644" y="3136"/>
                  <a:ext cx="411" cy="1"/>
                </a:xfrm>
                <a:custGeom>
                  <a:avLst/>
                  <a:gdLst/>
                  <a:ahLst/>
                  <a:cxnLst/>
                  <a:rect l="0" t="0" r="0" b="0"/>
                  <a:pathLst>
                    <a:path w="1678">
                      <a:moveTo>
                        <a:pt x="0" y="0"/>
                      </a:moveTo>
                      <a:lnTo>
                        <a:pt x="1677" y="0"/>
                      </a:lnTo>
                      <a:lnTo>
                        <a:pt x="1678"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49" name="组合 48">
                  <a:extLst>
                    <a:ext uri="{FF2B5EF4-FFF2-40B4-BE49-F238E27FC236}">
                      <a16:creationId xmlns:a16="http://schemas.microsoft.com/office/drawing/2014/main" xmlns="" id="{ED85B0D1-87B3-085C-4DA2-DC235AFF37C9}"/>
                    </a:ext>
                  </a:extLst>
                </p:cNvPr>
                <p:cNvGrpSpPr/>
                <p:nvPr/>
              </p:nvGrpSpPr>
              <p:grpSpPr>
                <a:xfrm>
                  <a:off x="1438" y="2312"/>
                  <a:ext cx="826" cy="1428"/>
                  <a:chOff x="1438" y="2312"/>
                  <a:chExt cx="826" cy="1428"/>
                </a:xfrm>
              </p:grpSpPr>
              <p:sp>
                <p:nvSpPr>
                  <p:cNvPr id="53" name="任意多边形 109615">
                    <a:extLst>
                      <a:ext uri="{FF2B5EF4-FFF2-40B4-BE49-F238E27FC236}">
                        <a16:creationId xmlns:a16="http://schemas.microsoft.com/office/drawing/2014/main" xmlns="" id="{D88751E4-36F4-6B4D-23D6-8921D9991A5A}"/>
                      </a:ext>
                    </a:extLst>
                  </p:cNvPr>
                  <p:cNvSpPr/>
                  <p:nvPr/>
                </p:nvSpPr>
                <p:spPr>
                  <a:xfrm>
                    <a:off x="1644" y="2350"/>
                    <a:ext cx="3" cy="1390"/>
                  </a:xfrm>
                  <a:custGeom>
                    <a:avLst/>
                    <a:gdLst/>
                    <a:ahLst/>
                    <a:cxnLst/>
                    <a:rect l="0" t="0" r="0" b="0"/>
                    <a:pathLst>
                      <a:path w="2" h="5654">
                        <a:moveTo>
                          <a:pt x="0" y="0"/>
                        </a:moveTo>
                        <a:lnTo>
                          <a:pt x="0" y="5654"/>
                        </a:lnTo>
                        <a:lnTo>
                          <a:pt x="2" y="5654"/>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4" name="任意多边形 109616">
                    <a:extLst>
                      <a:ext uri="{FF2B5EF4-FFF2-40B4-BE49-F238E27FC236}">
                        <a16:creationId xmlns:a16="http://schemas.microsoft.com/office/drawing/2014/main" xmlns="" id="{A0AA31E4-A446-16F8-6D8B-0292F989855A}"/>
                      </a:ext>
                    </a:extLst>
                  </p:cNvPr>
                  <p:cNvSpPr/>
                  <p:nvPr/>
                </p:nvSpPr>
                <p:spPr>
                  <a:xfrm>
                    <a:off x="2055" y="2350"/>
                    <a:ext cx="3" cy="1367"/>
                  </a:xfrm>
                  <a:custGeom>
                    <a:avLst/>
                    <a:gdLst/>
                    <a:ahLst/>
                    <a:cxnLst/>
                    <a:rect l="0" t="0" r="0" b="0"/>
                    <a:pathLst>
                      <a:path w="1" h="5553">
                        <a:moveTo>
                          <a:pt x="0" y="5553"/>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5" name="任意多边形 109617">
                    <a:extLst>
                      <a:ext uri="{FF2B5EF4-FFF2-40B4-BE49-F238E27FC236}">
                        <a16:creationId xmlns:a16="http://schemas.microsoft.com/office/drawing/2014/main" xmlns="" id="{A0404C0B-0392-8D66-EA65-337D5B69E835}"/>
                      </a:ext>
                    </a:extLst>
                  </p:cNvPr>
                  <p:cNvSpPr/>
                  <p:nvPr/>
                </p:nvSpPr>
                <p:spPr>
                  <a:xfrm>
                    <a:off x="1505" y="2312"/>
                    <a:ext cx="692" cy="2"/>
                  </a:xfrm>
                  <a:custGeom>
                    <a:avLst/>
                    <a:gdLst/>
                    <a:ahLst/>
                    <a:cxnLst/>
                    <a:rect l="0" t="0" r="0" b="0"/>
                    <a:pathLst>
                      <a:path w="2817">
                        <a:moveTo>
                          <a:pt x="0" y="0"/>
                        </a:moveTo>
                        <a:lnTo>
                          <a:pt x="2816" y="0"/>
                        </a:lnTo>
                        <a:lnTo>
                          <a:pt x="2817"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6" name="任意多边形 109618">
                    <a:extLst>
                      <a:ext uri="{FF2B5EF4-FFF2-40B4-BE49-F238E27FC236}">
                        <a16:creationId xmlns:a16="http://schemas.microsoft.com/office/drawing/2014/main" xmlns="" id="{50F31A45-ECBD-A45A-151C-75281387C937}"/>
                      </a:ext>
                    </a:extLst>
                  </p:cNvPr>
                  <p:cNvSpPr/>
                  <p:nvPr/>
                </p:nvSpPr>
                <p:spPr>
                  <a:xfrm>
                    <a:off x="1438" y="2602"/>
                    <a:ext cx="825" cy="1"/>
                  </a:xfrm>
                  <a:custGeom>
                    <a:avLst/>
                    <a:gdLst/>
                    <a:ahLst/>
                    <a:cxnLst/>
                    <a:rect l="0" t="0" r="0" b="0"/>
                    <a:pathLst>
                      <a:path w="3353">
                        <a:moveTo>
                          <a:pt x="0" y="0"/>
                        </a:moveTo>
                        <a:lnTo>
                          <a:pt x="3352" y="0"/>
                        </a:lnTo>
                        <a:lnTo>
                          <a:pt x="3353"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7" name="任意多边形 109619">
                    <a:extLst>
                      <a:ext uri="{FF2B5EF4-FFF2-40B4-BE49-F238E27FC236}">
                        <a16:creationId xmlns:a16="http://schemas.microsoft.com/office/drawing/2014/main" xmlns="" id="{467B32C6-B56E-1766-D86A-4585033FAFBC}"/>
                      </a:ext>
                    </a:extLst>
                  </p:cNvPr>
                  <p:cNvSpPr/>
                  <p:nvPr/>
                </p:nvSpPr>
                <p:spPr>
                  <a:xfrm>
                    <a:off x="1438" y="2317"/>
                    <a:ext cx="206" cy="33"/>
                  </a:xfrm>
                  <a:custGeom>
                    <a:avLst/>
                    <a:gdLst/>
                    <a:ahLst/>
                    <a:cxnLst/>
                    <a:rect l="0" t="0" r="0" b="0"/>
                    <a:pathLst>
                      <a:path w="838" h="142">
                        <a:moveTo>
                          <a:pt x="838" y="142"/>
                        </a:moveTo>
                        <a:lnTo>
                          <a:pt x="420" y="0"/>
                        </a:lnTo>
                        <a:lnTo>
                          <a:pt x="0" y="142"/>
                        </a:lnTo>
                        <a:lnTo>
                          <a:pt x="1" y="142"/>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8" name="任意多边形 109620">
                    <a:extLst>
                      <a:ext uri="{FF2B5EF4-FFF2-40B4-BE49-F238E27FC236}">
                        <a16:creationId xmlns:a16="http://schemas.microsoft.com/office/drawing/2014/main" xmlns="" id="{83715EBB-AF9D-0B27-9511-AE5D0B0EB3F5}"/>
                      </a:ext>
                    </a:extLst>
                  </p:cNvPr>
                  <p:cNvSpPr/>
                  <p:nvPr/>
                </p:nvSpPr>
                <p:spPr>
                  <a:xfrm>
                    <a:off x="1438" y="2350"/>
                    <a:ext cx="2" cy="252"/>
                  </a:xfrm>
                  <a:custGeom>
                    <a:avLst/>
                    <a:gdLst/>
                    <a:ahLst/>
                    <a:cxnLst/>
                    <a:rect l="0" t="0" r="0" b="0"/>
                    <a:pathLst>
                      <a:path w="1" h="1018">
                        <a:moveTo>
                          <a:pt x="0" y="1018"/>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9" name="任意多边形 109621">
                    <a:extLst>
                      <a:ext uri="{FF2B5EF4-FFF2-40B4-BE49-F238E27FC236}">
                        <a16:creationId xmlns:a16="http://schemas.microsoft.com/office/drawing/2014/main" xmlns="" id="{B20B8538-E4FF-8F98-FF15-B7AEEB4EBD48}"/>
                      </a:ext>
                    </a:extLst>
                  </p:cNvPr>
                  <p:cNvSpPr/>
                  <p:nvPr/>
                </p:nvSpPr>
                <p:spPr>
                  <a:xfrm>
                    <a:off x="1438" y="2312"/>
                    <a:ext cx="67" cy="38"/>
                  </a:xfrm>
                  <a:custGeom>
                    <a:avLst/>
                    <a:gdLst/>
                    <a:ahLst/>
                    <a:cxnLst/>
                    <a:rect l="0" t="0" r="0" b="0"/>
                    <a:pathLst>
                      <a:path w="270" h="156">
                        <a:moveTo>
                          <a:pt x="0" y="156"/>
                        </a:moveTo>
                        <a:lnTo>
                          <a:pt x="269" y="0"/>
                        </a:lnTo>
                        <a:lnTo>
                          <a:pt x="270"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0" name="任意多边形 109622">
                    <a:extLst>
                      <a:ext uri="{FF2B5EF4-FFF2-40B4-BE49-F238E27FC236}">
                        <a16:creationId xmlns:a16="http://schemas.microsoft.com/office/drawing/2014/main" xmlns="" id="{B8A1081B-4306-94BD-06D6-252CC4E783F2}"/>
                      </a:ext>
                    </a:extLst>
                  </p:cNvPr>
                  <p:cNvSpPr/>
                  <p:nvPr/>
                </p:nvSpPr>
                <p:spPr>
                  <a:xfrm>
                    <a:off x="1644" y="2317"/>
                    <a:ext cx="411" cy="33"/>
                  </a:xfrm>
                  <a:custGeom>
                    <a:avLst/>
                    <a:gdLst/>
                    <a:ahLst/>
                    <a:cxnLst/>
                    <a:rect l="0" t="0" r="0" b="0"/>
                    <a:pathLst>
                      <a:path w="1677" h="138">
                        <a:moveTo>
                          <a:pt x="1677" y="138"/>
                        </a:moveTo>
                        <a:lnTo>
                          <a:pt x="1124" y="0"/>
                        </a:lnTo>
                        <a:lnTo>
                          <a:pt x="554" y="0"/>
                        </a:lnTo>
                        <a:lnTo>
                          <a:pt x="0" y="138"/>
                        </a:lnTo>
                        <a:lnTo>
                          <a:pt x="2" y="138"/>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1" name="任意多边形 109623">
                    <a:extLst>
                      <a:ext uri="{FF2B5EF4-FFF2-40B4-BE49-F238E27FC236}">
                        <a16:creationId xmlns:a16="http://schemas.microsoft.com/office/drawing/2014/main" xmlns="" id="{179BE1BB-78BD-C5EA-1D54-D0863FBC469B}"/>
                      </a:ext>
                    </a:extLst>
                  </p:cNvPr>
                  <p:cNvSpPr/>
                  <p:nvPr/>
                </p:nvSpPr>
                <p:spPr>
                  <a:xfrm>
                    <a:off x="2263" y="2350"/>
                    <a:ext cx="1" cy="252"/>
                  </a:xfrm>
                  <a:custGeom>
                    <a:avLst/>
                    <a:gdLst/>
                    <a:ahLst/>
                    <a:cxnLst/>
                    <a:rect l="0" t="0" r="0" b="0"/>
                    <a:pathLst>
                      <a:path w="1" h="1018">
                        <a:moveTo>
                          <a:pt x="0" y="0"/>
                        </a:moveTo>
                        <a:lnTo>
                          <a:pt x="0" y="1018"/>
                        </a:lnTo>
                        <a:lnTo>
                          <a:pt x="1" y="1018"/>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2" name="任意多边形 109624">
                    <a:extLst>
                      <a:ext uri="{FF2B5EF4-FFF2-40B4-BE49-F238E27FC236}">
                        <a16:creationId xmlns:a16="http://schemas.microsoft.com/office/drawing/2014/main" xmlns="" id="{61EEBEF4-D508-07B0-9951-5B6C5FAA0737}"/>
                      </a:ext>
                    </a:extLst>
                  </p:cNvPr>
                  <p:cNvSpPr/>
                  <p:nvPr/>
                </p:nvSpPr>
                <p:spPr>
                  <a:xfrm>
                    <a:off x="2055" y="2317"/>
                    <a:ext cx="208" cy="33"/>
                  </a:xfrm>
                  <a:custGeom>
                    <a:avLst/>
                    <a:gdLst/>
                    <a:ahLst/>
                    <a:cxnLst/>
                    <a:rect l="0" t="0" r="0" b="0"/>
                    <a:pathLst>
                      <a:path w="837" h="142">
                        <a:moveTo>
                          <a:pt x="837" y="142"/>
                        </a:moveTo>
                        <a:lnTo>
                          <a:pt x="418" y="0"/>
                        </a:lnTo>
                        <a:lnTo>
                          <a:pt x="0" y="142"/>
                        </a:lnTo>
                        <a:lnTo>
                          <a:pt x="1" y="142"/>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3" name="任意多边形 109625">
                    <a:extLst>
                      <a:ext uri="{FF2B5EF4-FFF2-40B4-BE49-F238E27FC236}">
                        <a16:creationId xmlns:a16="http://schemas.microsoft.com/office/drawing/2014/main" xmlns="" id="{6749D1CA-8AF8-22A0-BFEE-9BDDAFCFE601}"/>
                      </a:ext>
                    </a:extLst>
                  </p:cNvPr>
                  <p:cNvSpPr/>
                  <p:nvPr/>
                </p:nvSpPr>
                <p:spPr>
                  <a:xfrm>
                    <a:off x="2197" y="2312"/>
                    <a:ext cx="66" cy="38"/>
                  </a:xfrm>
                  <a:custGeom>
                    <a:avLst/>
                    <a:gdLst/>
                    <a:ahLst/>
                    <a:cxnLst/>
                    <a:rect l="0" t="0" r="0" b="0"/>
                    <a:pathLst>
                      <a:path w="267" h="156">
                        <a:moveTo>
                          <a:pt x="267" y="156"/>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50" name="任意多边形 109626">
                  <a:extLst>
                    <a:ext uri="{FF2B5EF4-FFF2-40B4-BE49-F238E27FC236}">
                      <a16:creationId xmlns:a16="http://schemas.microsoft.com/office/drawing/2014/main" xmlns="" id="{3B8105B8-3D37-6CE9-4F1F-B4E3C9CBD256}"/>
                    </a:ext>
                  </a:extLst>
                </p:cNvPr>
                <p:cNvSpPr/>
                <p:nvPr/>
              </p:nvSpPr>
              <p:spPr>
                <a:xfrm>
                  <a:off x="1705" y="3134"/>
                  <a:ext cx="3" cy="606"/>
                </a:xfrm>
                <a:custGeom>
                  <a:avLst/>
                  <a:gdLst/>
                  <a:ahLst/>
                  <a:cxnLst/>
                  <a:rect l="0" t="0" r="0" b="0"/>
                  <a:pathLst>
                    <a:path w="1" h="2464">
                      <a:moveTo>
                        <a:pt x="0" y="2464"/>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1" name="任意多边形 109627">
                  <a:extLst>
                    <a:ext uri="{FF2B5EF4-FFF2-40B4-BE49-F238E27FC236}">
                      <a16:creationId xmlns:a16="http://schemas.microsoft.com/office/drawing/2014/main" xmlns="" id="{9998DB35-0FBD-FAED-EFE1-4630E784F8C7}"/>
                    </a:ext>
                  </a:extLst>
                </p:cNvPr>
                <p:cNvSpPr/>
                <p:nvPr/>
              </p:nvSpPr>
              <p:spPr>
                <a:xfrm>
                  <a:off x="1994" y="3134"/>
                  <a:ext cx="3" cy="580"/>
                </a:xfrm>
                <a:custGeom>
                  <a:avLst/>
                  <a:gdLst/>
                  <a:ahLst/>
                  <a:cxnLst/>
                  <a:rect l="0" t="0" r="0" b="0"/>
                  <a:pathLst>
                    <a:path w="1" h="2349">
                      <a:moveTo>
                        <a:pt x="0" y="0"/>
                      </a:moveTo>
                      <a:lnTo>
                        <a:pt x="0" y="2349"/>
                      </a:lnTo>
                      <a:lnTo>
                        <a:pt x="1" y="2349"/>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2" name="任意多边形 109628">
                  <a:extLst>
                    <a:ext uri="{FF2B5EF4-FFF2-40B4-BE49-F238E27FC236}">
                      <a16:creationId xmlns:a16="http://schemas.microsoft.com/office/drawing/2014/main" xmlns="" id="{B258870A-52DA-7C76-2139-0C45007B6384}"/>
                    </a:ext>
                  </a:extLst>
                </p:cNvPr>
                <p:cNvSpPr/>
                <p:nvPr/>
              </p:nvSpPr>
              <p:spPr>
                <a:xfrm>
                  <a:off x="1645" y="3714"/>
                  <a:ext cx="410" cy="33"/>
                </a:xfrm>
                <a:custGeom>
                  <a:avLst/>
                  <a:gdLst/>
                  <a:ahLst/>
                  <a:cxnLst/>
                  <a:rect l="0" t="0" r="0" b="0"/>
                  <a:pathLst>
                    <a:path w="1678" h="136">
                      <a:moveTo>
                        <a:pt x="0" y="89"/>
                      </a:moveTo>
                      <a:lnTo>
                        <a:pt x="417" y="136"/>
                      </a:lnTo>
                      <a:lnTo>
                        <a:pt x="833" y="67"/>
                      </a:lnTo>
                      <a:lnTo>
                        <a:pt x="1253" y="0"/>
                      </a:lnTo>
                      <a:lnTo>
                        <a:pt x="1677" y="11"/>
                      </a:lnTo>
                      <a:lnTo>
                        <a:pt x="1678" y="11"/>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grpSp>
        <p:nvGrpSpPr>
          <p:cNvPr id="64" name="组合 63">
            <a:extLst>
              <a:ext uri="{FF2B5EF4-FFF2-40B4-BE49-F238E27FC236}">
                <a16:creationId xmlns:a16="http://schemas.microsoft.com/office/drawing/2014/main" xmlns="" id="{EAD1BD11-0AA6-5EBE-1B00-9D12048EA68D}"/>
              </a:ext>
            </a:extLst>
          </p:cNvPr>
          <p:cNvGrpSpPr/>
          <p:nvPr/>
        </p:nvGrpSpPr>
        <p:grpSpPr>
          <a:xfrm>
            <a:off x="5918200" y="2055813"/>
            <a:ext cx="1420813" cy="771525"/>
            <a:chOff x="3379" y="2152"/>
            <a:chExt cx="827" cy="448"/>
          </a:xfrm>
        </p:grpSpPr>
        <p:sp>
          <p:nvSpPr>
            <p:cNvPr id="65" name="任意多边形 109630">
              <a:extLst>
                <a:ext uri="{FF2B5EF4-FFF2-40B4-BE49-F238E27FC236}">
                  <a16:creationId xmlns:a16="http://schemas.microsoft.com/office/drawing/2014/main" xmlns="" id="{10E17433-0228-06B5-9AE2-FFD3D088D79D}"/>
                </a:ext>
              </a:extLst>
            </p:cNvPr>
            <p:cNvSpPr/>
            <p:nvPr/>
          </p:nvSpPr>
          <p:spPr>
            <a:xfrm>
              <a:off x="3585" y="2213"/>
              <a:ext cx="1" cy="39"/>
            </a:xfrm>
            <a:custGeom>
              <a:avLst/>
              <a:gdLst/>
              <a:ahLst/>
              <a:cxnLst/>
              <a:rect l="0" t="0" r="0" b="0"/>
              <a:pathLst>
                <a:path w="1" h="154">
                  <a:moveTo>
                    <a:pt x="0" y="0"/>
                  </a:moveTo>
                  <a:lnTo>
                    <a:pt x="0" y="154"/>
                  </a:lnTo>
                  <a:lnTo>
                    <a:pt x="1" y="154"/>
                  </a:lnTo>
                </a:path>
              </a:pathLst>
            </a:custGeom>
            <a:noFill/>
            <a:ln w="38100" cap="flat" cmpd="sng">
              <a:solidFill>
                <a:srgbClr val="EB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6" name="任意多边形 109631">
              <a:extLst>
                <a:ext uri="{FF2B5EF4-FFF2-40B4-BE49-F238E27FC236}">
                  <a16:creationId xmlns:a16="http://schemas.microsoft.com/office/drawing/2014/main" xmlns="" id="{A2A5A2FB-98C7-C39A-9AFD-D86E544D604B}"/>
                </a:ext>
              </a:extLst>
            </p:cNvPr>
            <p:cNvSpPr/>
            <p:nvPr/>
          </p:nvSpPr>
          <p:spPr>
            <a:xfrm>
              <a:off x="3998" y="2213"/>
              <a:ext cx="1" cy="39"/>
            </a:xfrm>
            <a:custGeom>
              <a:avLst/>
              <a:gdLst/>
              <a:ahLst/>
              <a:cxnLst/>
              <a:rect l="0" t="0" r="0" b="0"/>
              <a:pathLst>
                <a:path w="1" h="154">
                  <a:moveTo>
                    <a:pt x="0" y="0"/>
                  </a:moveTo>
                  <a:lnTo>
                    <a:pt x="0" y="154"/>
                  </a:lnTo>
                  <a:lnTo>
                    <a:pt x="1" y="154"/>
                  </a:lnTo>
                </a:path>
              </a:pathLst>
            </a:custGeom>
            <a:noFill/>
            <a:ln w="38100" cap="flat" cmpd="sng">
              <a:solidFill>
                <a:srgbClr val="EB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67" name="组合 66">
              <a:extLst>
                <a:ext uri="{FF2B5EF4-FFF2-40B4-BE49-F238E27FC236}">
                  <a16:creationId xmlns:a16="http://schemas.microsoft.com/office/drawing/2014/main" xmlns="" id="{64E094D7-CA7B-F1A3-1A71-D6F1713EE7CA}"/>
                </a:ext>
              </a:extLst>
            </p:cNvPr>
            <p:cNvGrpSpPr/>
            <p:nvPr/>
          </p:nvGrpSpPr>
          <p:grpSpPr>
            <a:xfrm>
              <a:off x="3379" y="2152"/>
              <a:ext cx="827" cy="448"/>
              <a:chOff x="3459" y="2336"/>
              <a:chExt cx="827" cy="448"/>
            </a:xfrm>
          </p:grpSpPr>
          <p:sp>
            <p:nvSpPr>
              <p:cNvPr id="68" name="直接连接符 67">
                <a:extLst>
                  <a:ext uri="{FF2B5EF4-FFF2-40B4-BE49-F238E27FC236}">
                    <a16:creationId xmlns:a16="http://schemas.microsoft.com/office/drawing/2014/main" xmlns="" id="{052F550D-8E81-8480-D7BD-CEC748D50830}"/>
                  </a:ext>
                </a:extLst>
              </p:cNvPr>
              <p:cNvSpPr/>
              <p:nvPr/>
            </p:nvSpPr>
            <p:spPr>
              <a:xfrm>
                <a:off x="3729" y="2396"/>
                <a:ext cx="0" cy="318"/>
              </a:xfrm>
              <a:prstGeom prst="line">
                <a:avLst/>
              </a:prstGeom>
              <a:ln w="57150" cap="flat" cmpd="sng">
                <a:solidFill>
                  <a:srgbClr val="EB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9" name="直接连接符 68">
                <a:extLst>
                  <a:ext uri="{FF2B5EF4-FFF2-40B4-BE49-F238E27FC236}">
                    <a16:creationId xmlns:a16="http://schemas.microsoft.com/office/drawing/2014/main" xmlns="" id="{C4798E06-07CD-569A-B3A7-0D95C8BA6CD7}"/>
                  </a:ext>
                </a:extLst>
              </p:cNvPr>
              <p:cNvSpPr/>
              <p:nvPr/>
            </p:nvSpPr>
            <p:spPr>
              <a:xfrm>
                <a:off x="4018" y="2394"/>
                <a:ext cx="0" cy="318"/>
              </a:xfrm>
              <a:prstGeom prst="line">
                <a:avLst/>
              </a:prstGeom>
              <a:ln w="57150" cap="flat" cmpd="sng">
                <a:solidFill>
                  <a:srgbClr val="EB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0" name="任意多边形 109635">
                <a:extLst>
                  <a:ext uri="{FF2B5EF4-FFF2-40B4-BE49-F238E27FC236}">
                    <a16:creationId xmlns:a16="http://schemas.microsoft.com/office/drawing/2014/main" xmlns="" id="{12E9A9D1-0DF9-E0FE-76F9-07FDA046FCD9}"/>
                  </a:ext>
                </a:extLst>
              </p:cNvPr>
              <p:cNvSpPr/>
              <p:nvPr/>
            </p:nvSpPr>
            <p:spPr>
              <a:xfrm>
                <a:off x="3459" y="2401"/>
                <a:ext cx="206" cy="35"/>
              </a:xfrm>
              <a:custGeom>
                <a:avLst/>
                <a:gdLst/>
                <a:ahLst/>
                <a:cxnLst/>
                <a:rect l="0" t="0" r="0" b="0"/>
                <a:pathLst>
                  <a:path w="838" h="142">
                    <a:moveTo>
                      <a:pt x="838" y="142"/>
                    </a:moveTo>
                    <a:lnTo>
                      <a:pt x="418" y="0"/>
                    </a:lnTo>
                    <a:lnTo>
                      <a:pt x="0" y="142"/>
                    </a:lnTo>
                    <a:lnTo>
                      <a:pt x="1" y="142"/>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71" name="组合 70">
                <a:extLst>
                  <a:ext uri="{FF2B5EF4-FFF2-40B4-BE49-F238E27FC236}">
                    <a16:creationId xmlns:a16="http://schemas.microsoft.com/office/drawing/2014/main" xmlns="" id="{4B7E4FDA-41D5-473E-2C46-6A97AD771359}"/>
                  </a:ext>
                </a:extLst>
              </p:cNvPr>
              <p:cNvGrpSpPr/>
              <p:nvPr/>
            </p:nvGrpSpPr>
            <p:grpSpPr>
              <a:xfrm>
                <a:off x="3459" y="2336"/>
                <a:ext cx="827" cy="448"/>
                <a:chOff x="3459" y="2336"/>
                <a:chExt cx="827" cy="448"/>
              </a:xfrm>
            </p:grpSpPr>
            <p:grpSp>
              <p:nvGrpSpPr>
                <p:cNvPr id="72" name="组合 71">
                  <a:extLst>
                    <a:ext uri="{FF2B5EF4-FFF2-40B4-BE49-F238E27FC236}">
                      <a16:creationId xmlns:a16="http://schemas.microsoft.com/office/drawing/2014/main" xmlns="" id="{D142552B-C976-8CAC-83DD-325B9EDA15D6}"/>
                    </a:ext>
                  </a:extLst>
                </p:cNvPr>
                <p:cNvGrpSpPr/>
                <p:nvPr/>
              </p:nvGrpSpPr>
              <p:grpSpPr>
                <a:xfrm>
                  <a:off x="3459" y="2397"/>
                  <a:ext cx="827" cy="319"/>
                  <a:chOff x="3459" y="2397"/>
                  <a:chExt cx="827" cy="319"/>
                </a:xfrm>
              </p:grpSpPr>
              <p:sp>
                <p:nvSpPr>
                  <p:cNvPr id="74" name="任意多边形 109638">
                    <a:extLst>
                      <a:ext uri="{FF2B5EF4-FFF2-40B4-BE49-F238E27FC236}">
                        <a16:creationId xmlns:a16="http://schemas.microsoft.com/office/drawing/2014/main" xmlns="" id="{BEBF88F7-D577-8658-6891-FED553B5FC11}"/>
                      </a:ext>
                    </a:extLst>
                  </p:cNvPr>
                  <p:cNvSpPr/>
                  <p:nvPr/>
                </p:nvSpPr>
                <p:spPr>
                  <a:xfrm>
                    <a:off x="3459" y="2714"/>
                    <a:ext cx="825" cy="2"/>
                  </a:xfrm>
                  <a:custGeom>
                    <a:avLst/>
                    <a:gdLst/>
                    <a:ahLst/>
                    <a:cxnLst/>
                    <a:rect l="0" t="0" r="0" b="0"/>
                    <a:pathLst>
                      <a:path w="3352">
                        <a:moveTo>
                          <a:pt x="0" y="0"/>
                        </a:moveTo>
                        <a:lnTo>
                          <a:pt x="3351" y="0"/>
                        </a:lnTo>
                        <a:lnTo>
                          <a:pt x="3352" y="0"/>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5" name="任意多边形 109639">
                    <a:extLst>
                      <a:ext uri="{FF2B5EF4-FFF2-40B4-BE49-F238E27FC236}">
                        <a16:creationId xmlns:a16="http://schemas.microsoft.com/office/drawing/2014/main" xmlns="" id="{A547D83F-EF21-7C82-748E-2E8E6733F1AE}"/>
                      </a:ext>
                    </a:extLst>
                  </p:cNvPr>
                  <p:cNvSpPr/>
                  <p:nvPr/>
                </p:nvSpPr>
                <p:spPr>
                  <a:xfrm>
                    <a:off x="3665" y="2401"/>
                    <a:ext cx="413" cy="35"/>
                  </a:xfrm>
                  <a:custGeom>
                    <a:avLst/>
                    <a:gdLst/>
                    <a:ahLst/>
                    <a:cxnLst/>
                    <a:rect l="0" t="0" r="0" b="0"/>
                    <a:pathLst>
                      <a:path w="1675" h="138">
                        <a:moveTo>
                          <a:pt x="1675" y="138"/>
                        </a:moveTo>
                        <a:lnTo>
                          <a:pt x="1123" y="0"/>
                        </a:lnTo>
                        <a:lnTo>
                          <a:pt x="553" y="0"/>
                        </a:lnTo>
                        <a:lnTo>
                          <a:pt x="0" y="138"/>
                        </a:lnTo>
                        <a:lnTo>
                          <a:pt x="1" y="138"/>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6" name="任意多边形 109640">
                    <a:extLst>
                      <a:ext uri="{FF2B5EF4-FFF2-40B4-BE49-F238E27FC236}">
                        <a16:creationId xmlns:a16="http://schemas.microsoft.com/office/drawing/2014/main" xmlns="" id="{0B352E2C-0C65-B49C-6C0E-5D7ED738EA77}"/>
                      </a:ext>
                    </a:extLst>
                  </p:cNvPr>
                  <p:cNvSpPr/>
                  <p:nvPr/>
                </p:nvSpPr>
                <p:spPr>
                  <a:xfrm>
                    <a:off x="3525" y="2397"/>
                    <a:ext cx="692" cy="2"/>
                  </a:xfrm>
                  <a:custGeom>
                    <a:avLst/>
                    <a:gdLst/>
                    <a:ahLst/>
                    <a:cxnLst/>
                    <a:rect l="0" t="0" r="0" b="0"/>
                    <a:pathLst>
                      <a:path w="2816">
                        <a:moveTo>
                          <a:pt x="0" y="0"/>
                        </a:moveTo>
                        <a:lnTo>
                          <a:pt x="2815" y="0"/>
                        </a:lnTo>
                        <a:lnTo>
                          <a:pt x="2816" y="0"/>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7" name="任意多边形 109641">
                    <a:extLst>
                      <a:ext uri="{FF2B5EF4-FFF2-40B4-BE49-F238E27FC236}">
                        <a16:creationId xmlns:a16="http://schemas.microsoft.com/office/drawing/2014/main" xmlns="" id="{9EE2D684-5EFB-15E3-D13A-5ABFD00719B3}"/>
                      </a:ext>
                    </a:extLst>
                  </p:cNvPr>
                  <p:cNvSpPr/>
                  <p:nvPr/>
                </p:nvSpPr>
                <p:spPr>
                  <a:xfrm>
                    <a:off x="3665" y="2436"/>
                    <a:ext cx="1" cy="278"/>
                  </a:xfrm>
                  <a:custGeom>
                    <a:avLst/>
                    <a:gdLst/>
                    <a:ahLst/>
                    <a:cxnLst/>
                    <a:rect l="0" t="0" r="0" b="0"/>
                    <a:pathLst>
                      <a:path w="1" h="1128">
                        <a:moveTo>
                          <a:pt x="0" y="1128"/>
                        </a:moveTo>
                        <a:lnTo>
                          <a:pt x="0" y="0"/>
                        </a:lnTo>
                        <a:lnTo>
                          <a:pt x="1" y="0"/>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8" name="任意多边形 109642">
                    <a:extLst>
                      <a:ext uri="{FF2B5EF4-FFF2-40B4-BE49-F238E27FC236}">
                        <a16:creationId xmlns:a16="http://schemas.microsoft.com/office/drawing/2014/main" xmlns="" id="{5E12C029-7603-6DD5-59DC-C5892D5D9F32}"/>
                      </a:ext>
                    </a:extLst>
                  </p:cNvPr>
                  <p:cNvSpPr/>
                  <p:nvPr/>
                </p:nvSpPr>
                <p:spPr>
                  <a:xfrm>
                    <a:off x="3459" y="2436"/>
                    <a:ext cx="3" cy="278"/>
                  </a:xfrm>
                  <a:custGeom>
                    <a:avLst/>
                    <a:gdLst/>
                    <a:ahLst/>
                    <a:cxnLst/>
                    <a:rect l="0" t="0" r="0" b="0"/>
                    <a:pathLst>
                      <a:path w="1" h="1128">
                        <a:moveTo>
                          <a:pt x="0" y="1128"/>
                        </a:moveTo>
                        <a:lnTo>
                          <a:pt x="0" y="0"/>
                        </a:lnTo>
                        <a:lnTo>
                          <a:pt x="1" y="0"/>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9" name="任意多边形 109643">
                    <a:extLst>
                      <a:ext uri="{FF2B5EF4-FFF2-40B4-BE49-F238E27FC236}">
                        <a16:creationId xmlns:a16="http://schemas.microsoft.com/office/drawing/2014/main" xmlns="" id="{AA897A2A-4D64-B124-7A96-461037363142}"/>
                      </a:ext>
                    </a:extLst>
                  </p:cNvPr>
                  <p:cNvSpPr/>
                  <p:nvPr/>
                </p:nvSpPr>
                <p:spPr>
                  <a:xfrm>
                    <a:off x="3459" y="2397"/>
                    <a:ext cx="66" cy="39"/>
                  </a:xfrm>
                  <a:custGeom>
                    <a:avLst/>
                    <a:gdLst/>
                    <a:ahLst/>
                    <a:cxnLst/>
                    <a:rect l="0" t="0" r="0" b="0"/>
                    <a:pathLst>
                      <a:path w="269" h="154">
                        <a:moveTo>
                          <a:pt x="0" y="154"/>
                        </a:moveTo>
                        <a:lnTo>
                          <a:pt x="268" y="0"/>
                        </a:lnTo>
                        <a:lnTo>
                          <a:pt x="269" y="0"/>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0" name="任意多边形 109644">
                    <a:extLst>
                      <a:ext uri="{FF2B5EF4-FFF2-40B4-BE49-F238E27FC236}">
                        <a16:creationId xmlns:a16="http://schemas.microsoft.com/office/drawing/2014/main" xmlns="" id="{AD882EFD-170B-CF06-751E-64F94BE087FE}"/>
                      </a:ext>
                    </a:extLst>
                  </p:cNvPr>
                  <p:cNvSpPr/>
                  <p:nvPr/>
                </p:nvSpPr>
                <p:spPr>
                  <a:xfrm>
                    <a:off x="4284" y="2436"/>
                    <a:ext cx="2" cy="278"/>
                  </a:xfrm>
                  <a:custGeom>
                    <a:avLst/>
                    <a:gdLst/>
                    <a:ahLst/>
                    <a:cxnLst/>
                    <a:rect l="0" t="0" r="0" b="0"/>
                    <a:pathLst>
                      <a:path w="1" h="1128">
                        <a:moveTo>
                          <a:pt x="0" y="0"/>
                        </a:moveTo>
                        <a:lnTo>
                          <a:pt x="0" y="1128"/>
                        </a:lnTo>
                        <a:lnTo>
                          <a:pt x="1" y="1128"/>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1" name="任意多边形 109645">
                    <a:extLst>
                      <a:ext uri="{FF2B5EF4-FFF2-40B4-BE49-F238E27FC236}">
                        <a16:creationId xmlns:a16="http://schemas.microsoft.com/office/drawing/2014/main" xmlns="" id="{F0AB8DAE-7432-95B6-5119-1FB6442B8088}"/>
                      </a:ext>
                    </a:extLst>
                  </p:cNvPr>
                  <p:cNvSpPr/>
                  <p:nvPr/>
                </p:nvSpPr>
                <p:spPr>
                  <a:xfrm>
                    <a:off x="4078" y="2436"/>
                    <a:ext cx="1" cy="278"/>
                  </a:xfrm>
                  <a:custGeom>
                    <a:avLst/>
                    <a:gdLst/>
                    <a:ahLst/>
                    <a:cxnLst/>
                    <a:rect l="0" t="0" r="0" b="0"/>
                    <a:pathLst>
                      <a:path w="1" h="1128">
                        <a:moveTo>
                          <a:pt x="0" y="0"/>
                        </a:moveTo>
                        <a:lnTo>
                          <a:pt x="0" y="1128"/>
                        </a:lnTo>
                        <a:lnTo>
                          <a:pt x="1" y="1128"/>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2" name="任意多边形 109646">
                    <a:extLst>
                      <a:ext uri="{FF2B5EF4-FFF2-40B4-BE49-F238E27FC236}">
                        <a16:creationId xmlns:a16="http://schemas.microsoft.com/office/drawing/2014/main" xmlns="" id="{DCD0A0C4-3DD4-7D9A-E36F-8E2A55797959}"/>
                      </a:ext>
                    </a:extLst>
                  </p:cNvPr>
                  <p:cNvSpPr/>
                  <p:nvPr/>
                </p:nvSpPr>
                <p:spPr>
                  <a:xfrm>
                    <a:off x="4078" y="2401"/>
                    <a:ext cx="206" cy="35"/>
                  </a:xfrm>
                  <a:custGeom>
                    <a:avLst/>
                    <a:gdLst/>
                    <a:ahLst/>
                    <a:cxnLst/>
                    <a:rect l="0" t="0" r="0" b="0"/>
                    <a:pathLst>
                      <a:path w="838" h="142">
                        <a:moveTo>
                          <a:pt x="838" y="142"/>
                        </a:moveTo>
                        <a:lnTo>
                          <a:pt x="420" y="0"/>
                        </a:lnTo>
                        <a:lnTo>
                          <a:pt x="0" y="142"/>
                        </a:lnTo>
                        <a:lnTo>
                          <a:pt x="1" y="142"/>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3" name="任意多边形 109647">
                    <a:extLst>
                      <a:ext uri="{FF2B5EF4-FFF2-40B4-BE49-F238E27FC236}">
                        <a16:creationId xmlns:a16="http://schemas.microsoft.com/office/drawing/2014/main" xmlns="" id="{A499AC1E-6814-26DD-3691-7DE1E0F1A2BC}"/>
                      </a:ext>
                    </a:extLst>
                  </p:cNvPr>
                  <p:cNvSpPr/>
                  <p:nvPr/>
                </p:nvSpPr>
                <p:spPr>
                  <a:xfrm>
                    <a:off x="4217" y="2397"/>
                    <a:ext cx="67" cy="39"/>
                  </a:xfrm>
                  <a:custGeom>
                    <a:avLst/>
                    <a:gdLst/>
                    <a:ahLst/>
                    <a:cxnLst/>
                    <a:rect l="0" t="0" r="0" b="0"/>
                    <a:pathLst>
                      <a:path w="268" h="154">
                        <a:moveTo>
                          <a:pt x="268" y="154"/>
                        </a:moveTo>
                        <a:lnTo>
                          <a:pt x="0" y="0"/>
                        </a:lnTo>
                        <a:lnTo>
                          <a:pt x="1" y="0"/>
                        </a:lnTo>
                      </a:path>
                    </a:pathLst>
                  </a:custGeom>
                  <a:noFill/>
                  <a:ln w="381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73" name="任意多边形 109648">
                  <a:extLst>
                    <a:ext uri="{FF2B5EF4-FFF2-40B4-BE49-F238E27FC236}">
                      <a16:creationId xmlns:a16="http://schemas.microsoft.com/office/drawing/2014/main" xmlns="" id="{1B3BE0EE-4B72-AAEC-AD42-5C96D8DD9C10}"/>
                    </a:ext>
                  </a:extLst>
                </p:cNvPr>
                <p:cNvSpPr/>
                <p:nvPr/>
              </p:nvSpPr>
              <p:spPr>
                <a:xfrm>
                  <a:off x="3871" y="2336"/>
                  <a:ext cx="3" cy="448"/>
                </a:xfrm>
                <a:custGeom>
                  <a:avLst/>
                  <a:gdLst/>
                  <a:ahLst/>
                  <a:cxnLst/>
                  <a:rect l="0" t="0" r="0" b="0"/>
                  <a:pathLst>
                    <a:path w="1" h="1829">
                      <a:moveTo>
                        <a:pt x="0" y="1829"/>
                      </a:moveTo>
                      <a:lnTo>
                        <a:pt x="0" y="0"/>
                      </a:lnTo>
                      <a:lnTo>
                        <a:pt x="1" y="0"/>
                      </a:lnTo>
                    </a:path>
                  </a:pathLst>
                </a:custGeom>
                <a:noFill/>
                <a:ln w="12700" cap="flat" cmpd="sng">
                  <a:solidFill>
                    <a:srgbClr val="6699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grpSp>
        <p:nvGrpSpPr>
          <p:cNvPr id="84" name="组合 83">
            <a:extLst>
              <a:ext uri="{FF2B5EF4-FFF2-40B4-BE49-F238E27FC236}">
                <a16:creationId xmlns:a16="http://schemas.microsoft.com/office/drawing/2014/main" xmlns="" id="{89FE81B2-A44E-35B9-C134-8FBF0785C8A5}"/>
              </a:ext>
            </a:extLst>
          </p:cNvPr>
          <p:cNvGrpSpPr/>
          <p:nvPr/>
        </p:nvGrpSpPr>
        <p:grpSpPr>
          <a:xfrm>
            <a:off x="5848350" y="2638425"/>
            <a:ext cx="1560513" cy="415925"/>
            <a:chOff x="3684" y="1662"/>
            <a:chExt cx="983" cy="262"/>
          </a:xfrm>
        </p:grpSpPr>
        <p:sp>
          <p:nvSpPr>
            <p:cNvPr id="85" name="直接连接符 84">
              <a:extLst>
                <a:ext uri="{FF2B5EF4-FFF2-40B4-BE49-F238E27FC236}">
                  <a16:creationId xmlns:a16="http://schemas.microsoft.com/office/drawing/2014/main" xmlns="" id="{107FC2BB-C0DF-DC67-966E-1004A07FB819}"/>
                </a:ext>
              </a:extLst>
            </p:cNvPr>
            <p:cNvSpPr/>
            <p:nvPr/>
          </p:nvSpPr>
          <p:spPr>
            <a:xfrm>
              <a:off x="4020" y="1707"/>
              <a:ext cx="0" cy="149"/>
            </a:xfrm>
            <a:prstGeom prst="line">
              <a:avLst/>
            </a:prstGeom>
            <a:ln w="57150" cap="flat" cmpd="sng">
              <a:solidFill>
                <a:srgbClr val="E8FEED"/>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6" name="直接连接符 85">
              <a:extLst>
                <a:ext uri="{FF2B5EF4-FFF2-40B4-BE49-F238E27FC236}">
                  <a16:creationId xmlns:a16="http://schemas.microsoft.com/office/drawing/2014/main" xmlns="" id="{A45D2978-DF5E-1A42-F889-88B54A969AA2}"/>
                </a:ext>
              </a:extLst>
            </p:cNvPr>
            <p:cNvSpPr/>
            <p:nvPr/>
          </p:nvSpPr>
          <p:spPr>
            <a:xfrm>
              <a:off x="4332" y="1705"/>
              <a:ext cx="0" cy="149"/>
            </a:xfrm>
            <a:prstGeom prst="line">
              <a:avLst/>
            </a:prstGeom>
            <a:ln w="57150" cap="flat" cmpd="sng">
              <a:solidFill>
                <a:srgbClr val="E8FEED"/>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87" name="组合 86">
              <a:extLst>
                <a:ext uri="{FF2B5EF4-FFF2-40B4-BE49-F238E27FC236}">
                  <a16:creationId xmlns:a16="http://schemas.microsoft.com/office/drawing/2014/main" xmlns="" id="{5FD71D72-12B7-AA0F-B574-036FE7DAB470}"/>
                </a:ext>
              </a:extLst>
            </p:cNvPr>
            <p:cNvGrpSpPr/>
            <p:nvPr/>
          </p:nvGrpSpPr>
          <p:grpSpPr>
            <a:xfrm>
              <a:off x="3684" y="1662"/>
              <a:ext cx="983" cy="262"/>
              <a:chOff x="3419" y="2674"/>
              <a:chExt cx="908" cy="242"/>
            </a:xfrm>
          </p:grpSpPr>
          <p:sp>
            <p:nvSpPr>
              <p:cNvPr id="88" name="任意多边形 109656">
                <a:extLst>
                  <a:ext uri="{FF2B5EF4-FFF2-40B4-BE49-F238E27FC236}">
                    <a16:creationId xmlns:a16="http://schemas.microsoft.com/office/drawing/2014/main" xmlns="" id="{03D0BD79-7A29-504D-4E40-B649C90366EA}"/>
                  </a:ext>
                </a:extLst>
              </p:cNvPr>
              <p:cNvSpPr/>
              <p:nvPr/>
            </p:nvSpPr>
            <p:spPr>
              <a:xfrm>
                <a:off x="3665" y="2714"/>
                <a:ext cx="1" cy="138"/>
              </a:xfrm>
              <a:custGeom>
                <a:avLst/>
                <a:gdLst/>
                <a:ahLst/>
                <a:cxnLst/>
                <a:rect l="0" t="0" r="0" b="0"/>
                <a:pathLst>
                  <a:path w="1" h="567">
                    <a:moveTo>
                      <a:pt x="0" y="0"/>
                    </a:moveTo>
                    <a:lnTo>
                      <a:pt x="0" y="567"/>
                    </a:lnTo>
                    <a:lnTo>
                      <a:pt x="1" y="567"/>
                    </a:lnTo>
                  </a:path>
                </a:pathLst>
              </a:custGeom>
              <a:noFill/>
              <a:ln w="38100" cap="flat" cmpd="sng">
                <a:solidFill>
                  <a:srgbClr val="EB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9" name="任意多边形 109657">
                <a:extLst>
                  <a:ext uri="{FF2B5EF4-FFF2-40B4-BE49-F238E27FC236}">
                    <a16:creationId xmlns:a16="http://schemas.microsoft.com/office/drawing/2014/main" xmlns="" id="{1350338B-4162-62DC-43EB-29CA9458D188}"/>
                  </a:ext>
                </a:extLst>
              </p:cNvPr>
              <p:cNvSpPr/>
              <p:nvPr/>
            </p:nvSpPr>
            <p:spPr>
              <a:xfrm>
                <a:off x="4078" y="2714"/>
                <a:ext cx="1" cy="138"/>
              </a:xfrm>
              <a:custGeom>
                <a:avLst/>
                <a:gdLst/>
                <a:ahLst/>
                <a:cxnLst/>
                <a:rect l="0" t="0" r="0" b="0"/>
                <a:pathLst>
                  <a:path w="1" h="567">
                    <a:moveTo>
                      <a:pt x="0" y="567"/>
                    </a:moveTo>
                    <a:lnTo>
                      <a:pt x="0" y="0"/>
                    </a:lnTo>
                    <a:lnTo>
                      <a:pt x="1" y="0"/>
                    </a:lnTo>
                  </a:path>
                </a:pathLst>
              </a:custGeom>
              <a:noFill/>
              <a:ln w="38100" cap="flat" cmpd="sng">
                <a:solidFill>
                  <a:srgbClr val="EB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90" name="组合 89">
                <a:extLst>
                  <a:ext uri="{FF2B5EF4-FFF2-40B4-BE49-F238E27FC236}">
                    <a16:creationId xmlns:a16="http://schemas.microsoft.com/office/drawing/2014/main" xmlns="" id="{EDBA14AA-7511-835E-6508-0A4E097B8E09}"/>
                  </a:ext>
                </a:extLst>
              </p:cNvPr>
              <p:cNvGrpSpPr/>
              <p:nvPr/>
            </p:nvGrpSpPr>
            <p:grpSpPr>
              <a:xfrm>
                <a:off x="3419" y="2674"/>
                <a:ext cx="908" cy="242"/>
                <a:chOff x="3419" y="2674"/>
                <a:chExt cx="908" cy="242"/>
              </a:xfrm>
            </p:grpSpPr>
            <p:sp>
              <p:nvSpPr>
                <p:cNvPr id="91" name="任意多边形 109659">
                  <a:extLst>
                    <a:ext uri="{FF2B5EF4-FFF2-40B4-BE49-F238E27FC236}">
                      <a16:creationId xmlns:a16="http://schemas.microsoft.com/office/drawing/2014/main" xmlns="" id="{024C55A7-5B95-C2EE-73E9-17FA187EA9A3}"/>
                    </a:ext>
                  </a:extLst>
                </p:cNvPr>
                <p:cNvSpPr/>
                <p:nvPr/>
              </p:nvSpPr>
              <p:spPr>
                <a:xfrm>
                  <a:off x="3419" y="2852"/>
                  <a:ext cx="452" cy="1"/>
                </a:xfrm>
                <a:custGeom>
                  <a:avLst/>
                  <a:gdLst/>
                  <a:ahLst/>
                  <a:cxnLst/>
                  <a:rect l="0" t="0" r="0" b="0"/>
                  <a:pathLst>
                    <a:path w="1843">
                      <a:moveTo>
                        <a:pt x="1843" y="0"/>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2" name="任意多边形 109660">
                  <a:extLst>
                    <a:ext uri="{FF2B5EF4-FFF2-40B4-BE49-F238E27FC236}">
                      <a16:creationId xmlns:a16="http://schemas.microsoft.com/office/drawing/2014/main" xmlns="" id="{3D47AD2C-BE05-1DE1-4EEC-E69D3C65BB5B}"/>
                    </a:ext>
                  </a:extLst>
                </p:cNvPr>
                <p:cNvSpPr/>
                <p:nvPr/>
              </p:nvSpPr>
              <p:spPr>
                <a:xfrm>
                  <a:off x="3871" y="2852"/>
                  <a:ext cx="454" cy="1"/>
                </a:xfrm>
                <a:custGeom>
                  <a:avLst/>
                  <a:gdLst/>
                  <a:ahLst/>
                  <a:cxnLst/>
                  <a:rect l="0" t="0" r="0" b="0"/>
                  <a:pathLst>
                    <a:path w="1844">
                      <a:moveTo>
                        <a:pt x="0" y="0"/>
                      </a:moveTo>
                      <a:lnTo>
                        <a:pt x="1843" y="0"/>
                      </a:lnTo>
                      <a:lnTo>
                        <a:pt x="1844"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93" name="组合 92">
                  <a:extLst>
                    <a:ext uri="{FF2B5EF4-FFF2-40B4-BE49-F238E27FC236}">
                      <a16:creationId xmlns:a16="http://schemas.microsoft.com/office/drawing/2014/main" xmlns="" id="{1A2A3795-CCDC-1488-F358-3775F7272CF1}"/>
                    </a:ext>
                  </a:extLst>
                </p:cNvPr>
                <p:cNvGrpSpPr/>
                <p:nvPr/>
              </p:nvGrpSpPr>
              <p:grpSpPr>
                <a:xfrm>
                  <a:off x="3419" y="2674"/>
                  <a:ext cx="908" cy="242"/>
                  <a:chOff x="3419" y="2674"/>
                  <a:chExt cx="908" cy="242"/>
                </a:xfrm>
              </p:grpSpPr>
              <p:sp>
                <p:nvSpPr>
                  <p:cNvPr id="94" name="任意多边形 109662">
                    <a:extLst>
                      <a:ext uri="{FF2B5EF4-FFF2-40B4-BE49-F238E27FC236}">
                        <a16:creationId xmlns:a16="http://schemas.microsoft.com/office/drawing/2014/main" xmlns="" id="{0A350974-0752-EAE3-99DA-B5FA11EBA1B3}"/>
                      </a:ext>
                    </a:extLst>
                  </p:cNvPr>
                  <p:cNvSpPr/>
                  <p:nvPr/>
                </p:nvSpPr>
                <p:spPr>
                  <a:xfrm>
                    <a:off x="3459" y="2714"/>
                    <a:ext cx="825" cy="2"/>
                  </a:xfrm>
                  <a:custGeom>
                    <a:avLst/>
                    <a:gdLst/>
                    <a:ahLst/>
                    <a:cxnLst/>
                    <a:rect l="0" t="0" r="0" b="0"/>
                    <a:pathLst>
                      <a:path w="3352">
                        <a:moveTo>
                          <a:pt x="0" y="0"/>
                        </a:moveTo>
                        <a:lnTo>
                          <a:pt x="3351" y="0"/>
                        </a:lnTo>
                        <a:lnTo>
                          <a:pt x="3352"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5" name="任意多边形 109663">
                    <a:extLst>
                      <a:ext uri="{FF2B5EF4-FFF2-40B4-BE49-F238E27FC236}">
                        <a16:creationId xmlns:a16="http://schemas.microsoft.com/office/drawing/2014/main" xmlns="" id="{F5B4B38A-8DAD-5649-EF49-3BCBDB3B8A34}"/>
                      </a:ext>
                    </a:extLst>
                  </p:cNvPr>
                  <p:cNvSpPr/>
                  <p:nvPr/>
                </p:nvSpPr>
                <p:spPr>
                  <a:xfrm>
                    <a:off x="3419" y="2755"/>
                    <a:ext cx="906" cy="2"/>
                  </a:xfrm>
                  <a:custGeom>
                    <a:avLst/>
                    <a:gdLst/>
                    <a:ahLst/>
                    <a:cxnLst/>
                    <a:rect l="0" t="0" r="0" b="0"/>
                    <a:pathLst>
                      <a:path w="3687">
                        <a:moveTo>
                          <a:pt x="0" y="0"/>
                        </a:moveTo>
                        <a:lnTo>
                          <a:pt x="3686" y="0"/>
                        </a:lnTo>
                        <a:lnTo>
                          <a:pt x="3687"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6" name="任意多边形 109664">
                    <a:extLst>
                      <a:ext uri="{FF2B5EF4-FFF2-40B4-BE49-F238E27FC236}">
                        <a16:creationId xmlns:a16="http://schemas.microsoft.com/office/drawing/2014/main" xmlns="" id="{1D9041C7-B172-3CD2-2C0E-F557906042B7}"/>
                      </a:ext>
                    </a:extLst>
                  </p:cNvPr>
                  <p:cNvSpPr/>
                  <p:nvPr/>
                </p:nvSpPr>
                <p:spPr>
                  <a:xfrm>
                    <a:off x="3419" y="2714"/>
                    <a:ext cx="40" cy="41"/>
                  </a:xfrm>
                  <a:custGeom>
                    <a:avLst/>
                    <a:gdLst/>
                    <a:ahLst/>
                    <a:cxnLst/>
                    <a:rect l="0" t="0" r="0" b="0"/>
                    <a:pathLst>
                      <a:path w="167" h="168">
                        <a:moveTo>
                          <a:pt x="167" y="0"/>
                        </a:moveTo>
                        <a:lnTo>
                          <a:pt x="0" y="168"/>
                        </a:lnTo>
                        <a:lnTo>
                          <a:pt x="1" y="168"/>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7" name="任意多边形 109665">
                    <a:extLst>
                      <a:ext uri="{FF2B5EF4-FFF2-40B4-BE49-F238E27FC236}">
                        <a16:creationId xmlns:a16="http://schemas.microsoft.com/office/drawing/2014/main" xmlns="" id="{74B7F917-AC82-F66B-0ACF-F0477A98FDCA}"/>
                      </a:ext>
                    </a:extLst>
                  </p:cNvPr>
                  <p:cNvSpPr/>
                  <p:nvPr/>
                </p:nvSpPr>
                <p:spPr>
                  <a:xfrm>
                    <a:off x="3419" y="2755"/>
                    <a:ext cx="1" cy="97"/>
                  </a:xfrm>
                  <a:custGeom>
                    <a:avLst/>
                    <a:gdLst/>
                    <a:ahLst/>
                    <a:cxnLst/>
                    <a:rect l="0" t="0" r="0" b="0"/>
                    <a:pathLst>
                      <a:path w="1" h="399">
                        <a:moveTo>
                          <a:pt x="0" y="0"/>
                        </a:moveTo>
                        <a:lnTo>
                          <a:pt x="0" y="399"/>
                        </a:lnTo>
                        <a:lnTo>
                          <a:pt x="1" y="399"/>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8" name="任意多边形 109666">
                    <a:extLst>
                      <a:ext uri="{FF2B5EF4-FFF2-40B4-BE49-F238E27FC236}">
                        <a16:creationId xmlns:a16="http://schemas.microsoft.com/office/drawing/2014/main" xmlns="" id="{71428B37-9915-AF55-2502-41E8D4F454C4}"/>
                      </a:ext>
                    </a:extLst>
                  </p:cNvPr>
                  <p:cNvSpPr/>
                  <p:nvPr/>
                </p:nvSpPr>
                <p:spPr>
                  <a:xfrm>
                    <a:off x="4284" y="2714"/>
                    <a:ext cx="41" cy="41"/>
                  </a:xfrm>
                  <a:custGeom>
                    <a:avLst/>
                    <a:gdLst/>
                    <a:ahLst/>
                    <a:cxnLst/>
                    <a:rect l="0" t="0" r="0" b="0"/>
                    <a:pathLst>
                      <a:path w="169" h="168">
                        <a:moveTo>
                          <a:pt x="0" y="0"/>
                        </a:moveTo>
                        <a:lnTo>
                          <a:pt x="168" y="168"/>
                        </a:lnTo>
                        <a:lnTo>
                          <a:pt x="169" y="168"/>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9" name="任意多边形 109667">
                    <a:extLst>
                      <a:ext uri="{FF2B5EF4-FFF2-40B4-BE49-F238E27FC236}">
                        <a16:creationId xmlns:a16="http://schemas.microsoft.com/office/drawing/2014/main" xmlns="" id="{B37952EA-A34C-735A-1DCC-5E8628B3DADD}"/>
                      </a:ext>
                    </a:extLst>
                  </p:cNvPr>
                  <p:cNvSpPr/>
                  <p:nvPr/>
                </p:nvSpPr>
                <p:spPr>
                  <a:xfrm>
                    <a:off x="4325" y="2755"/>
                    <a:ext cx="2" cy="97"/>
                  </a:xfrm>
                  <a:custGeom>
                    <a:avLst/>
                    <a:gdLst/>
                    <a:ahLst/>
                    <a:cxnLst/>
                    <a:rect l="0" t="0" r="0" b="0"/>
                    <a:pathLst>
                      <a:path w="1" h="399">
                        <a:moveTo>
                          <a:pt x="0" y="0"/>
                        </a:moveTo>
                        <a:lnTo>
                          <a:pt x="0" y="399"/>
                        </a:lnTo>
                        <a:lnTo>
                          <a:pt x="1" y="399"/>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0" name="任意多边形 109668">
                    <a:extLst>
                      <a:ext uri="{FF2B5EF4-FFF2-40B4-BE49-F238E27FC236}">
                        <a16:creationId xmlns:a16="http://schemas.microsoft.com/office/drawing/2014/main" xmlns="" id="{E272774B-2B5B-EBB2-BE40-974E95C56F26}"/>
                      </a:ext>
                    </a:extLst>
                  </p:cNvPr>
                  <p:cNvSpPr/>
                  <p:nvPr/>
                </p:nvSpPr>
                <p:spPr>
                  <a:xfrm>
                    <a:off x="3871" y="2674"/>
                    <a:ext cx="3" cy="242"/>
                  </a:xfrm>
                  <a:custGeom>
                    <a:avLst/>
                    <a:gdLst/>
                    <a:ahLst/>
                    <a:cxnLst/>
                    <a:rect l="0" t="0" r="0" b="0"/>
                    <a:pathLst>
                      <a:path w="1" h="980">
                        <a:moveTo>
                          <a:pt x="0" y="980"/>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grpSp>
      <p:sp>
        <p:nvSpPr>
          <p:cNvPr id="101" name="矩形 100">
            <a:extLst>
              <a:ext uri="{FF2B5EF4-FFF2-40B4-BE49-F238E27FC236}">
                <a16:creationId xmlns:a16="http://schemas.microsoft.com/office/drawing/2014/main" xmlns="" id="{491BB0B5-AFD9-61EE-02B5-871C439E9056}"/>
              </a:ext>
            </a:extLst>
          </p:cNvPr>
          <p:cNvSpPr/>
          <p:nvPr/>
        </p:nvSpPr>
        <p:spPr>
          <a:xfrm>
            <a:off x="2133600" y="5029200"/>
            <a:ext cx="762000" cy="365125"/>
          </a:xfrm>
          <a:prstGeom prst="rect">
            <a:avLst/>
          </a:prstGeom>
          <a:noFill/>
          <a:ln w="9525">
            <a:noFill/>
          </a:ln>
        </p:spPr>
        <p:txBody>
          <a:bodyPr wrap="none" lIns="0" tIns="0" rIns="0" bIns="0">
            <a:spAutoFit/>
          </a:bodyPr>
          <a:lstStyle/>
          <a:p>
            <a:pPr>
              <a:defRPr/>
            </a:pPr>
            <a:r>
              <a:rPr lang="zh-CN" altLang="en-US" sz="1800" b="1">
                <a:solidFill>
                  <a:srgbClr val="FF0000"/>
                </a:solidFill>
                <a:latin typeface="楷体_GB2312" pitchFamily="49" charset="-122"/>
                <a:ea typeface="楷体_GB2312" pitchFamily="49" charset="-122"/>
              </a:rPr>
              <a:t>（</a:t>
            </a:r>
            <a:r>
              <a:rPr lang="en-US" altLang="zh-CN" sz="1800" b="1">
                <a:solidFill>
                  <a:srgbClr val="FF0000"/>
                </a:solidFill>
                <a:latin typeface="Times New Roman" panose="02020603050405020304" pitchFamily="18" charset="0"/>
                <a:ea typeface="楷体_GB2312" pitchFamily="49" charset="-122"/>
              </a:rPr>
              <a:t>a</a:t>
            </a:r>
            <a:r>
              <a:rPr lang="zh-CN" altLang="en-US" sz="1800" b="1">
                <a:solidFill>
                  <a:srgbClr val="FF0000"/>
                </a:solidFill>
                <a:latin typeface="楷体_GB2312" pitchFamily="49" charset="-122"/>
                <a:ea typeface="楷体_GB2312" pitchFamily="49" charset="-122"/>
              </a:rPr>
              <a:t>）</a:t>
            </a:r>
          </a:p>
        </p:txBody>
      </p:sp>
      <p:sp>
        <p:nvSpPr>
          <p:cNvPr id="102" name="矩形 101">
            <a:extLst>
              <a:ext uri="{FF2B5EF4-FFF2-40B4-BE49-F238E27FC236}">
                <a16:creationId xmlns:a16="http://schemas.microsoft.com/office/drawing/2014/main" xmlns="" id="{B3F0086D-8FBF-3322-5B6B-0653B7AF7645}"/>
              </a:ext>
            </a:extLst>
          </p:cNvPr>
          <p:cNvSpPr/>
          <p:nvPr/>
        </p:nvSpPr>
        <p:spPr>
          <a:xfrm>
            <a:off x="6172200" y="5029200"/>
            <a:ext cx="785813" cy="365125"/>
          </a:xfrm>
          <a:prstGeom prst="rect">
            <a:avLst/>
          </a:prstGeom>
          <a:noFill/>
          <a:ln w="9525">
            <a:noFill/>
          </a:ln>
        </p:spPr>
        <p:txBody>
          <a:bodyPr wrap="none" lIns="0" tIns="0" rIns="0" bIns="0">
            <a:spAutoFit/>
          </a:bodyPr>
          <a:lstStyle/>
          <a:p>
            <a:pPr>
              <a:defRPr/>
            </a:pPr>
            <a:r>
              <a:rPr lang="zh-CN" altLang="en-US" sz="1800" b="1">
                <a:solidFill>
                  <a:srgbClr val="FF0000"/>
                </a:solidFill>
                <a:latin typeface="楷体_GB2312" pitchFamily="49" charset="-122"/>
                <a:ea typeface="楷体_GB2312" pitchFamily="49" charset="-122"/>
              </a:rPr>
              <a:t>（</a:t>
            </a:r>
            <a:r>
              <a:rPr lang="en-US" altLang="zh-CN" sz="1800" b="1">
                <a:solidFill>
                  <a:srgbClr val="FF0000"/>
                </a:solidFill>
                <a:latin typeface="Times New Roman" panose="02020603050405020304" pitchFamily="18" charset="0"/>
                <a:ea typeface="楷体_GB2312" pitchFamily="49" charset="-122"/>
              </a:rPr>
              <a:t>b</a:t>
            </a:r>
            <a:r>
              <a:rPr lang="zh-CN" altLang="en-US" sz="1800" b="1">
                <a:solidFill>
                  <a:srgbClr val="FF0000"/>
                </a:solidFill>
                <a:latin typeface="楷体_GB2312" pitchFamily="49" charset="-122"/>
                <a:ea typeface="楷体_GB2312" pitchFamily="49" charset="-122"/>
              </a:rPr>
              <a:t>）</a:t>
            </a:r>
            <a:endParaRPr lang="zh-CN" altLang="en-US" sz="1800" b="1">
              <a:solidFill>
                <a:srgbClr val="000000"/>
              </a:solidFill>
              <a:latin typeface="楷体_GB2312" pitchFamily="49" charset="-122"/>
              <a:ea typeface="楷体_GB2312" pitchFamily="49" charset="-122"/>
            </a:endParaRPr>
          </a:p>
        </p:txBody>
      </p:sp>
    </p:spTree>
    <p:extLst>
      <p:ext uri="{BB962C8B-B14F-4D97-AF65-F5344CB8AC3E}">
        <p14:creationId xmlns:p14="http://schemas.microsoft.com/office/powerpoint/2010/main" val="2279498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box(out)">
                                      <p:cBhvr>
                                        <p:cTn id="13" dur="500"/>
                                        <p:tgtEl>
                                          <p:spTgt spid="10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ppt_x"/>
                                          </p:val>
                                        </p:tav>
                                        <p:tav tm="100000">
                                          <p:val>
                                            <p:strVal val="#ppt_x"/>
                                          </p:val>
                                        </p:tav>
                                      </p:tavLst>
                                    </p:anim>
                                    <p:anim calcmode="lin" valueType="num">
                                      <p:cBhvr additive="base">
                                        <p:cTn id="25" dur="500" fill="hold"/>
                                        <p:tgtEl>
                                          <p:spTgt spid="84"/>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additive="base">
                                        <p:cTn id="30" dur="500" fill="hold"/>
                                        <p:tgtEl>
                                          <p:spTgt spid="64"/>
                                        </p:tgtEl>
                                        <p:attrNameLst>
                                          <p:attrName>ppt_x</p:attrName>
                                        </p:attrNameLst>
                                      </p:cBhvr>
                                      <p:tavLst>
                                        <p:tav tm="0">
                                          <p:val>
                                            <p:strVal val="#ppt_x"/>
                                          </p:val>
                                        </p:tav>
                                        <p:tav tm="100000">
                                          <p:val>
                                            <p:strVal val="#ppt_x"/>
                                          </p:val>
                                        </p:tav>
                                      </p:tavLst>
                                    </p:anim>
                                    <p:anim calcmode="lin" valueType="num">
                                      <p:cBhvr additive="base">
                                        <p:cTn id="31"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32" fill="hold" grpId="0" nodeType="clickEffect">
                                  <p:stCondLst>
                                    <p:cond delay="0"/>
                                  </p:stCondLst>
                                  <p:childTnLst>
                                    <p:set>
                                      <p:cBhvr>
                                        <p:cTn id="35" dur="1" fill="hold">
                                          <p:stCondLst>
                                            <p:cond delay="0"/>
                                          </p:stCondLst>
                                        </p:cTn>
                                        <p:tgtEl>
                                          <p:spTgt spid="102"/>
                                        </p:tgtEl>
                                        <p:attrNameLst>
                                          <p:attrName>style.visibility</p:attrName>
                                        </p:attrNameLst>
                                      </p:cBhvr>
                                      <p:to>
                                        <p:strVal val="visible"/>
                                      </p:to>
                                    </p:set>
                                    <p:animEffect transition="in" filter="box(out)">
                                      <p:cBhvr>
                                        <p:cTn id="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710B1FA5-C6BA-61E9-9360-E4C3435528E0}"/>
              </a:ext>
            </a:extLst>
          </p:cNvPr>
          <p:cNvSpPr/>
          <p:nvPr/>
        </p:nvSpPr>
        <p:spPr>
          <a:xfrm>
            <a:off x="300036" y="226587"/>
            <a:ext cx="8569325" cy="1568450"/>
          </a:xfrm>
          <a:prstGeom prst="rect">
            <a:avLst/>
          </a:prstGeom>
          <a:noFill/>
          <a:ln w="9525">
            <a:noFill/>
          </a:ln>
        </p:spPr>
        <p:txBody>
          <a:bodyPr>
            <a:spAutoFit/>
          </a:bodyPr>
          <a:lstStyle/>
          <a:p>
            <a:pPr>
              <a:defRPr/>
            </a:pPr>
            <a:r>
              <a:rPr lang="zh-CN" altLang="en-US" sz="2400" b="1" dirty="0">
                <a:solidFill>
                  <a:srgbClr val="CC0000"/>
                </a:solidFill>
                <a:latin typeface="黑体" panose="02010609060101010101" pitchFamily="49" charset="-122"/>
                <a:ea typeface="黑体" panose="02010609060101010101" pitchFamily="49" charset="-122"/>
              </a:rPr>
              <a:t>球 阀：</a:t>
            </a:r>
            <a:r>
              <a:rPr lang="zh-CN" altLang="en-US" sz="2400" b="1" dirty="0">
                <a:solidFill>
                  <a:srgbClr val="333399"/>
                </a:solidFill>
                <a:latin typeface="黑体" panose="02010609060101010101" pitchFamily="49" charset="-122"/>
                <a:ea typeface="黑体" panose="02010609060101010101" pitchFamily="49" charset="-122"/>
              </a:rPr>
              <a:t>控制液体流量的一种开关装置。</a:t>
            </a:r>
          </a:p>
          <a:p>
            <a:pPr>
              <a:defRPr/>
            </a:pPr>
            <a:r>
              <a:rPr lang="zh-CN" altLang="en-US" sz="2400" b="1" dirty="0">
                <a:solidFill>
                  <a:srgbClr val="333399"/>
                </a:solidFill>
                <a:latin typeface="楷体_GB2312" pitchFamily="49" charset="-122"/>
                <a:ea typeface="楷体_GB2312" pitchFamily="49" charset="-122"/>
              </a:rPr>
              <a:t>       </a:t>
            </a:r>
            <a:r>
              <a:rPr lang="zh-CN" altLang="en-US" sz="2400" dirty="0">
                <a:solidFill>
                  <a:srgbClr val="7030A0"/>
                </a:solidFill>
                <a:latin typeface="隶书" panose="02010509060101010101" pitchFamily="49" charset="-122"/>
                <a:ea typeface="隶书" panose="02010509060101010101" pitchFamily="49" charset="-122"/>
              </a:rPr>
              <a:t>在管道系统中，阀是用于启闭和调节流量的部件。球阀是阀的一种，它的阀芯是球形的，图示位置阀门全部开启，管道畅通，顺时针转</a:t>
            </a:r>
            <a:r>
              <a:rPr lang="en-US" altLang="zh-CN" sz="2400" dirty="0">
                <a:solidFill>
                  <a:srgbClr val="7030A0"/>
                </a:solidFill>
                <a:latin typeface="+mn-lt"/>
                <a:ea typeface="隶书" panose="02010509060101010101" pitchFamily="49" charset="-122"/>
              </a:rPr>
              <a:t>90°</a:t>
            </a:r>
            <a:r>
              <a:rPr lang="zh-CN" altLang="en-US" sz="2400" dirty="0">
                <a:solidFill>
                  <a:srgbClr val="7030A0"/>
                </a:solidFill>
                <a:latin typeface="隶书" panose="02010509060101010101" pitchFamily="49" charset="-122"/>
                <a:ea typeface="隶书" panose="02010509060101010101" pitchFamily="49" charset="-122"/>
              </a:rPr>
              <a:t>时阀门全部关闭，管道断流。</a:t>
            </a:r>
          </a:p>
        </p:txBody>
      </p:sp>
      <p:grpSp>
        <p:nvGrpSpPr>
          <p:cNvPr id="7" name="组合 6">
            <a:extLst>
              <a:ext uri="{FF2B5EF4-FFF2-40B4-BE49-F238E27FC236}">
                <a16:creationId xmlns:a16="http://schemas.microsoft.com/office/drawing/2014/main" xmlns="" id="{BCA5F27F-C6B7-8AEB-CDA5-78F879B1C375}"/>
              </a:ext>
            </a:extLst>
          </p:cNvPr>
          <p:cNvGrpSpPr/>
          <p:nvPr/>
        </p:nvGrpSpPr>
        <p:grpSpPr>
          <a:xfrm>
            <a:off x="570979" y="1780212"/>
            <a:ext cx="5638800" cy="4724400"/>
            <a:chOff x="1056" y="432"/>
            <a:chExt cx="3552" cy="2976"/>
          </a:xfrm>
        </p:grpSpPr>
        <p:grpSp>
          <p:nvGrpSpPr>
            <p:cNvPr id="8" name="组合 363523">
              <a:extLst>
                <a:ext uri="{FF2B5EF4-FFF2-40B4-BE49-F238E27FC236}">
                  <a16:creationId xmlns:a16="http://schemas.microsoft.com/office/drawing/2014/main" xmlns="" id="{61F03158-230A-41F8-1512-47796A5B03E1}"/>
                </a:ext>
              </a:extLst>
            </p:cNvPr>
            <p:cNvGrpSpPr/>
            <p:nvPr/>
          </p:nvGrpSpPr>
          <p:grpSpPr>
            <a:xfrm>
              <a:off x="1056" y="432"/>
              <a:ext cx="3552" cy="2947"/>
              <a:chOff x="1056" y="432"/>
              <a:chExt cx="3552" cy="2947"/>
            </a:xfrm>
          </p:grpSpPr>
          <p:grpSp>
            <p:nvGrpSpPr>
              <p:cNvPr id="29" name="组合 363524">
                <a:extLst>
                  <a:ext uri="{FF2B5EF4-FFF2-40B4-BE49-F238E27FC236}">
                    <a16:creationId xmlns:a16="http://schemas.microsoft.com/office/drawing/2014/main" xmlns="" id="{848ECCC9-2AAA-6A18-F9CA-5115231C9506}"/>
                  </a:ext>
                </a:extLst>
              </p:cNvPr>
              <p:cNvGrpSpPr/>
              <p:nvPr/>
            </p:nvGrpSpPr>
            <p:grpSpPr>
              <a:xfrm>
                <a:off x="1056" y="432"/>
                <a:ext cx="3552" cy="2947"/>
                <a:chOff x="1056" y="432"/>
                <a:chExt cx="3552" cy="2947"/>
              </a:xfrm>
            </p:grpSpPr>
            <p:grpSp>
              <p:nvGrpSpPr>
                <p:cNvPr id="31" name="组合 363525">
                  <a:extLst>
                    <a:ext uri="{FF2B5EF4-FFF2-40B4-BE49-F238E27FC236}">
                      <a16:creationId xmlns:a16="http://schemas.microsoft.com/office/drawing/2014/main" xmlns="" id="{73EE4D14-6273-17C0-C29C-32E03C6560B8}"/>
                    </a:ext>
                  </a:extLst>
                </p:cNvPr>
                <p:cNvGrpSpPr/>
                <p:nvPr/>
              </p:nvGrpSpPr>
              <p:grpSpPr>
                <a:xfrm>
                  <a:off x="1056" y="432"/>
                  <a:ext cx="3488" cy="2947"/>
                  <a:chOff x="1056" y="432"/>
                  <a:chExt cx="3488" cy="2947"/>
                </a:xfrm>
              </p:grpSpPr>
              <p:pic>
                <p:nvPicPr>
                  <p:cNvPr id="33" name="图片 363526" descr="球阀装配体-1">
                    <a:extLst>
                      <a:ext uri="{FF2B5EF4-FFF2-40B4-BE49-F238E27FC236}">
                        <a16:creationId xmlns:a16="http://schemas.microsoft.com/office/drawing/2014/main" xmlns="" id="{26D226E5-9EA7-19B5-BDF2-8417C836E8F8}"/>
                      </a:ext>
                    </a:extLst>
                  </p:cNvPr>
                  <p:cNvPicPr>
                    <a:picLocks noChangeAspect="1"/>
                  </p:cNvPicPr>
                  <p:nvPr/>
                </p:nvPicPr>
                <p:blipFill>
                  <a:blip r:embed="rId3">
                    <a:clrChange>
                      <a:clrFrom>
                        <a:srgbClr val="FFFFFF"/>
                      </a:clrFrom>
                      <a:clrTo>
                        <a:srgbClr val="FFFFFF">
                          <a:alpha val="0"/>
                        </a:srgbClr>
                      </a:clrTo>
                    </a:clrChange>
                    <a:lum bright="-12000" contrast="41999"/>
                  </a:blip>
                  <a:stretch>
                    <a:fillRect/>
                  </a:stretch>
                </p:blipFill>
                <p:spPr>
                  <a:xfrm>
                    <a:off x="1056" y="432"/>
                    <a:ext cx="3471" cy="2947"/>
                  </a:xfrm>
                  <a:prstGeom prst="rect">
                    <a:avLst/>
                  </a:prstGeom>
                  <a:noFill/>
                  <a:ln w="9525">
                    <a:noFill/>
                  </a:ln>
                </p:spPr>
              </p:pic>
              <p:sp>
                <p:nvSpPr>
                  <p:cNvPr id="34" name="矩形 363527">
                    <a:extLst>
                      <a:ext uri="{FF2B5EF4-FFF2-40B4-BE49-F238E27FC236}">
                        <a16:creationId xmlns:a16="http://schemas.microsoft.com/office/drawing/2014/main" xmlns="" id="{B0BCDA35-B60C-E839-9816-24E13B51CFFA}"/>
                      </a:ext>
                    </a:extLst>
                  </p:cNvPr>
                  <p:cNvSpPr/>
                  <p:nvPr/>
                </p:nvSpPr>
                <p:spPr>
                  <a:xfrm>
                    <a:off x="3392" y="2648"/>
                    <a:ext cx="1152" cy="384"/>
                  </a:xfrm>
                  <a:prstGeom prst="rect">
                    <a:avLst/>
                  </a:prstGeom>
                  <a:solidFill>
                    <a:srgbClr val="FFFFFF"/>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32" name="矩形 363528">
                  <a:extLst>
                    <a:ext uri="{FF2B5EF4-FFF2-40B4-BE49-F238E27FC236}">
                      <a16:creationId xmlns:a16="http://schemas.microsoft.com/office/drawing/2014/main" xmlns="" id="{5B6D5E1E-BCB5-C8B5-EC59-C29E52817DA5}"/>
                    </a:ext>
                  </a:extLst>
                </p:cNvPr>
                <p:cNvSpPr/>
                <p:nvPr/>
              </p:nvSpPr>
              <p:spPr>
                <a:xfrm>
                  <a:off x="3648" y="1056"/>
                  <a:ext cx="960" cy="576"/>
                </a:xfrm>
                <a:prstGeom prst="rect">
                  <a:avLst/>
                </a:prstGeom>
                <a:solidFill>
                  <a:srgbClr val="FFFFFF"/>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30" name="矩形 363529">
                <a:extLst>
                  <a:ext uri="{FF2B5EF4-FFF2-40B4-BE49-F238E27FC236}">
                    <a16:creationId xmlns:a16="http://schemas.microsoft.com/office/drawing/2014/main" xmlns="" id="{211DE4B0-2E8B-C585-B853-1C5582998503}"/>
                  </a:ext>
                </a:extLst>
              </p:cNvPr>
              <p:cNvSpPr/>
              <p:nvPr/>
            </p:nvSpPr>
            <p:spPr>
              <a:xfrm>
                <a:off x="2784" y="672"/>
                <a:ext cx="480" cy="288"/>
              </a:xfrm>
              <a:prstGeom prst="rect">
                <a:avLst/>
              </a:prstGeom>
              <a:solidFill>
                <a:schemeClr val="accent5">
                  <a:lumMod val="20000"/>
                  <a:lumOff val="80000"/>
                </a:schemeClr>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9" name="文本框 363530">
              <a:extLst>
                <a:ext uri="{FF2B5EF4-FFF2-40B4-BE49-F238E27FC236}">
                  <a16:creationId xmlns:a16="http://schemas.microsoft.com/office/drawing/2014/main" xmlns="" id="{473B112E-A7E3-E532-65F4-8A5251015F6A}"/>
                </a:ext>
              </a:extLst>
            </p:cNvPr>
            <p:cNvSpPr txBox="1">
              <a:spLocks noChangeAspect="1"/>
            </p:cNvSpPr>
            <p:nvPr/>
          </p:nvSpPr>
          <p:spPr>
            <a:xfrm>
              <a:off x="1164" y="2808"/>
              <a:ext cx="116"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0" name="文本框 363531">
              <a:extLst>
                <a:ext uri="{FF2B5EF4-FFF2-40B4-BE49-F238E27FC236}">
                  <a16:creationId xmlns:a16="http://schemas.microsoft.com/office/drawing/2014/main" xmlns="" id="{C4A141F9-709B-818B-182F-7C6C4A4C8F85}"/>
                </a:ext>
              </a:extLst>
            </p:cNvPr>
            <p:cNvSpPr txBox="1">
              <a:spLocks noChangeAspect="1"/>
            </p:cNvSpPr>
            <p:nvPr/>
          </p:nvSpPr>
          <p:spPr>
            <a:xfrm>
              <a:off x="1172" y="2581"/>
              <a:ext cx="564"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密封圈</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3</a:t>
              </a:r>
            </a:p>
          </p:txBody>
        </p:sp>
        <p:sp>
          <p:nvSpPr>
            <p:cNvPr id="11" name="文本框 363532">
              <a:extLst>
                <a:ext uri="{FF2B5EF4-FFF2-40B4-BE49-F238E27FC236}">
                  <a16:creationId xmlns:a16="http://schemas.microsoft.com/office/drawing/2014/main" xmlns="" id="{0D550FA6-BA9A-02EE-9BF3-66875DC167B8}"/>
                </a:ext>
              </a:extLst>
            </p:cNvPr>
            <p:cNvSpPr txBox="1">
              <a:spLocks noChangeAspect="1"/>
            </p:cNvSpPr>
            <p:nvPr/>
          </p:nvSpPr>
          <p:spPr>
            <a:xfrm>
              <a:off x="1172" y="2241"/>
              <a:ext cx="436"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阀芯</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4</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12" name="文本框 363533">
              <a:extLst>
                <a:ext uri="{FF2B5EF4-FFF2-40B4-BE49-F238E27FC236}">
                  <a16:creationId xmlns:a16="http://schemas.microsoft.com/office/drawing/2014/main" xmlns="" id="{E25AAE6C-AFE6-FA17-0A6D-29060A154ED4}"/>
                </a:ext>
              </a:extLst>
            </p:cNvPr>
            <p:cNvSpPr txBox="1">
              <a:spLocks noChangeAspect="1"/>
            </p:cNvSpPr>
            <p:nvPr/>
          </p:nvSpPr>
          <p:spPr>
            <a:xfrm>
              <a:off x="1172" y="1915"/>
              <a:ext cx="564"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调整垫</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5</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13" name="文本框 363534">
              <a:extLst>
                <a:ext uri="{FF2B5EF4-FFF2-40B4-BE49-F238E27FC236}">
                  <a16:creationId xmlns:a16="http://schemas.microsoft.com/office/drawing/2014/main" xmlns="" id="{F3A9C0A8-9AF9-844C-85D6-FBB77F9728DF}"/>
                </a:ext>
              </a:extLst>
            </p:cNvPr>
            <p:cNvSpPr txBox="1">
              <a:spLocks noChangeAspect="1"/>
            </p:cNvSpPr>
            <p:nvPr/>
          </p:nvSpPr>
          <p:spPr>
            <a:xfrm>
              <a:off x="1172" y="1541"/>
              <a:ext cx="436"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螺柱</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6</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14" name="文本框 363535">
              <a:extLst>
                <a:ext uri="{FF2B5EF4-FFF2-40B4-BE49-F238E27FC236}">
                  <a16:creationId xmlns:a16="http://schemas.microsoft.com/office/drawing/2014/main" xmlns="" id="{A27AC402-C407-2C7A-7EE1-6BA6C41C61D3}"/>
                </a:ext>
              </a:extLst>
            </p:cNvPr>
            <p:cNvSpPr txBox="1">
              <a:spLocks noChangeAspect="1"/>
            </p:cNvSpPr>
            <p:nvPr/>
          </p:nvSpPr>
          <p:spPr>
            <a:xfrm>
              <a:off x="1172" y="1208"/>
              <a:ext cx="436"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螺母</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7</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15" name="文本框 363536">
              <a:extLst>
                <a:ext uri="{FF2B5EF4-FFF2-40B4-BE49-F238E27FC236}">
                  <a16:creationId xmlns:a16="http://schemas.microsoft.com/office/drawing/2014/main" xmlns="" id="{6E2C3611-7CFC-4ADF-6872-BD12E8566C37}"/>
                </a:ext>
              </a:extLst>
            </p:cNvPr>
            <p:cNvSpPr txBox="1">
              <a:spLocks noChangeAspect="1"/>
            </p:cNvSpPr>
            <p:nvPr/>
          </p:nvSpPr>
          <p:spPr>
            <a:xfrm>
              <a:off x="1172" y="855"/>
              <a:ext cx="564"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填料垫</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8</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16" name="文本框 363537">
              <a:extLst>
                <a:ext uri="{FF2B5EF4-FFF2-40B4-BE49-F238E27FC236}">
                  <a16:creationId xmlns:a16="http://schemas.microsoft.com/office/drawing/2014/main" xmlns="" id="{5603F98A-BBD7-3563-61C1-6D14CC948290}"/>
                </a:ext>
              </a:extLst>
            </p:cNvPr>
            <p:cNvSpPr txBox="1">
              <a:spLocks noChangeAspect="1"/>
            </p:cNvSpPr>
            <p:nvPr/>
          </p:nvSpPr>
          <p:spPr>
            <a:xfrm>
              <a:off x="1172" y="488"/>
              <a:ext cx="564"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中填料</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9</a:t>
              </a:r>
            </a:p>
          </p:txBody>
        </p:sp>
        <p:sp>
          <p:nvSpPr>
            <p:cNvPr id="17" name="文本框 363538">
              <a:extLst>
                <a:ext uri="{FF2B5EF4-FFF2-40B4-BE49-F238E27FC236}">
                  <a16:creationId xmlns:a16="http://schemas.microsoft.com/office/drawing/2014/main" xmlns="" id="{6EE7793B-55E0-0B4F-AB68-C0B89A5D3F84}"/>
                </a:ext>
              </a:extLst>
            </p:cNvPr>
            <p:cNvSpPr txBox="1">
              <a:spLocks noChangeAspect="1"/>
            </p:cNvSpPr>
            <p:nvPr/>
          </p:nvSpPr>
          <p:spPr>
            <a:xfrm>
              <a:off x="1650" y="488"/>
              <a:ext cx="628"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上填料</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10</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18" name="文本框 363539">
              <a:extLst>
                <a:ext uri="{FF2B5EF4-FFF2-40B4-BE49-F238E27FC236}">
                  <a16:creationId xmlns:a16="http://schemas.microsoft.com/office/drawing/2014/main" xmlns="" id="{7D693C76-D14A-66B5-7C6B-FB3F3716051B}"/>
                </a:ext>
              </a:extLst>
            </p:cNvPr>
            <p:cNvSpPr txBox="1">
              <a:spLocks noChangeAspect="1"/>
            </p:cNvSpPr>
            <p:nvPr/>
          </p:nvSpPr>
          <p:spPr>
            <a:xfrm>
              <a:off x="2219" y="504"/>
              <a:ext cx="884"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填料压紧套</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11</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19" name="文本框 363540">
              <a:extLst>
                <a:ext uri="{FF2B5EF4-FFF2-40B4-BE49-F238E27FC236}">
                  <a16:creationId xmlns:a16="http://schemas.microsoft.com/office/drawing/2014/main" xmlns="" id="{1F7F4836-4E27-1320-D646-F3B48C24C9AE}"/>
                </a:ext>
              </a:extLst>
            </p:cNvPr>
            <p:cNvSpPr txBox="1">
              <a:spLocks noChangeAspect="1"/>
            </p:cNvSpPr>
            <p:nvPr/>
          </p:nvSpPr>
          <p:spPr>
            <a:xfrm>
              <a:off x="3096" y="536"/>
              <a:ext cx="500"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阀杆</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12</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20" name="文本框 363541">
              <a:extLst>
                <a:ext uri="{FF2B5EF4-FFF2-40B4-BE49-F238E27FC236}">
                  <a16:creationId xmlns:a16="http://schemas.microsoft.com/office/drawing/2014/main" xmlns="" id="{64D094AD-8F55-68FF-887B-37CB43B1A79C}"/>
                </a:ext>
              </a:extLst>
            </p:cNvPr>
            <p:cNvSpPr txBox="1">
              <a:spLocks noChangeAspect="1"/>
            </p:cNvSpPr>
            <p:nvPr/>
          </p:nvSpPr>
          <p:spPr>
            <a:xfrm>
              <a:off x="3408" y="1488"/>
              <a:ext cx="500"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扳手</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13</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21" name="文本框 363542">
              <a:extLst>
                <a:ext uri="{FF2B5EF4-FFF2-40B4-BE49-F238E27FC236}">
                  <a16:creationId xmlns:a16="http://schemas.microsoft.com/office/drawing/2014/main" xmlns="" id="{305B874B-D2F7-85BC-D966-C595EC50429D}"/>
                </a:ext>
              </a:extLst>
            </p:cNvPr>
            <p:cNvSpPr txBox="1">
              <a:spLocks noChangeAspect="1"/>
            </p:cNvSpPr>
            <p:nvPr/>
          </p:nvSpPr>
          <p:spPr>
            <a:xfrm>
              <a:off x="1172" y="2913"/>
              <a:ext cx="436"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阀盖</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2</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22" name="文本框 363543">
              <a:extLst>
                <a:ext uri="{FF2B5EF4-FFF2-40B4-BE49-F238E27FC236}">
                  <a16:creationId xmlns:a16="http://schemas.microsoft.com/office/drawing/2014/main" xmlns="" id="{A6D12DFC-3DE2-7C38-AC7E-537E1DF1A142}"/>
                </a:ext>
              </a:extLst>
            </p:cNvPr>
            <p:cNvSpPr txBox="1">
              <a:spLocks noChangeAspect="1"/>
            </p:cNvSpPr>
            <p:nvPr/>
          </p:nvSpPr>
          <p:spPr>
            <a:xfrm>
              <a:off x="1200" y="3176"/>
              <a:ext cx="436"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3300"/>
                  </a:solidFill>
                  <a:effectLst/>
                  <a:uLnTx/>
                  <a:uFillTx/>
                  <a:latin typeface="Times New Roman" panose="02020603050405020304" pitchFamily="18" charset="0"/>
                </a:rPr>
                <a:t>阀体</a:t>
              </a:r>
              <a:r>
                <a:rPr kumimoji="0" lang="en-US" altLang="zh-CN" sz="1600" b="1" i="0" u="none" strike="noStrike" kern="0" cap="none" spc="0" normalizeH="0" baseline="0" noProof="0" dirty="0">
                  <a:ln>
                    <a:noFill/>
                  </a:ln>
                  <a:solidFill>
                    <a:srgbClr val="CC3300"/>
                  </a:solidFill>
                  <a:effectLst/>
                  <a:uLnTx/>
                  <a:uFillTx/>
                  <a:latin typeface="Times New Roman" panose="02020603050405020304" pitchFamily="18" charset="0"/>
                </a:rPr>
                <a:t>1</a:t>
              </a:r>
              <a:endParaRPr kumimoji="0" lang="en-US" altLang="zh-CN" sz="1600" b="1" i="0" u="none" strike="noStrike" kern="0" cap="none" spc="0" normalizeH="0" baseline="0" noProof="0">
                <a:ln>
                  <a:noFill/>
                </a:ln>
                <a:solidFill>
                  <a:srgbClr val="CC3300"/>
                </a:solidFill>
                <a:effectLst/>
                <a:uLnTx/>
                <a:uFillTx/>
                <a:latin typeface="Times New Roman" panose="02020603050405020304" pitchFamily="18" charset="0"/>
              </a:endParaRPr>
            </a:p>
          </p:txBody>
        </p:sp>
        <p:sp>
          <p:nvSpPr>
            <p:cNvPr id="23" name="直接连接符 363544">
              <a:extLst>
                <a:ext uri="{FF2B5EF4-FFF2-40B4-BE49-F238E27FC236}">
                  <a16:creationId xmlns:a16="http://schemas.microsoft.com/office/drawing/2014/main" xmlns="" id="{8D7D3F4C-527C-CD42-8DD9-11B8D0BD58DA}"/>
                </a:ext>
              </a:extLst>
            </p:cNvPr>
            <p:cNvSpPr/>
            <p:nvPr/>
          </p:nvSpPr>
          <p:spPr>
            <a:xfrm flipH="1">
              <a:off x="1584" y="2304"/>
              <a:ext cx="1536" cy="110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363545">
              <a:extLst>
                <a:ext uri="{FF2B5EF4-FFF2-40B4-BE49-F238E27FC236}">
                  <a16:creationId xmlns:a16="http://schemas.microsoft.com/office/drawing/2014/main" xmlns="" id="{D569E983-8BFE-8585-ABCE-B0688F7C6292}"/>
                </a:ext>
              </a:extLst>
            </p:cNvPr>
            <p:cNvSpPr/>
            <p:nvPr/>
          </p:nvSpPr>
          <p:spPr>
            <a:xfrm flipH="1">
              <a:off x="1248" y="3408"/>
              <a:ext cx="336" cy="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363546">
              <a:extLst>
                <a:ext uri="{FF2B5EF4-FFF2-40B4-BE49-F238E27FC236}">
                  <a16:creationId xmlns:a16="http://schemas.microsoft.com/office/drawing/2014/main" xmlns="" id="{2A099ED1-F1DC-D9EB-3AFB-A97ED2313012}"/>
                </a:ext>
              </a:extLst>
            </p:cNvPr>
            <p:cNvSpPr/>
            <p:nvPr/>
          </p:nvSpPr>
          <p:spPr>
            <a:xfrm flipV="1">
              <a:off x="2840" y="728"/>
              <a:ext cx="336" cy="24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363547">
              <a:extLst>
                <a:ext uri="{FF2B5EF4-FFF2-40B4-BE49-F238E27FC236}">
                  <a16:creationId xmlns:a16="http://schemas.microsoft.com/office/drawing/2014/main" xmlns="" id="{B06CDA1B-06CD-DF24-1728-6CF1736B1F4D}"/>
                </a:ext>
              </a:extLst>
            </p:cNvPr>
            <p:cNvSpPr/>
            <p:nvPr/>
          </p:nvSpPr>
          <p:spPr>
            <a:xfrm>
              <a:off x="3168" y="728"/>
              <a:ext cx="384" cy="0"/>
            </a:xfrm>
            <a:prstGeom prst="line">
              <a:avLst/>
            </a:prstGeom>
            <a:ln w="952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363548">
              <a:extLst>
                <a:ext uri="{FF2B5EF4-FFF2-40B4-BE49-F238E27FC236}">
                  <a16:creationId xmlns:a16="http://schemas.microsoft.com/office/drawing/2014/main" xmlns="" id="{416EEF38-F1FF-027A-8E2C-047728AB69F3}"/>
                </a:ext>
              </a:extLst>
            </p:cNvPr>
            <p:cNvSpPr/>
            <p:nvPr/>
          </p:nvSpPr>
          <p:spPr>
            <a:xfrm flipH="1">
              <a:off x="3360" y="1008"/>
              <a:ext cx="240" cy="67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363549">
              <a:extLst>
                <a:ext uri="{FF2B5EF4-FFF2-40B4-BE49-F238E27FC236}">
                  <a16:creationId xmlns:a16="http://schemas.microsoft.com/office/drawing/2014/main" xmlns="" id="{D805CE21-5B43-8419-70D1-4809D768120A}"/>
                </a:ext>
              </a:extLst>
            </p:cNvPr>
            <p:cNvSpPr/>
            <p:nvPr/>
          </p:nvSpPr>
          <p:spPr>
            <a:xfrm>
              <a:off x="3360" y="1680"/>
              <a:ext cx="528" cy="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pic>
        <p:nvPicPr>
          <p:cNvPr id="6" name="图片 5" descr="图示&#10;&#10;AI 生成的内容可能不正确。">
            <a:hlinkClick r:id="rId4" action="ppaction://hlinkfile"/>
            <a:extLst>
              <a:ext uri="{FF2B5EF4-FFF2-40B4-BE49-F238E27FC236}">
                <a16:creationId xmlns:a16="http://schemas.microsoft.com/office/drawing/2014/main" xmlns="" id="{80EC92C7-6A49-C48F-9BA0-D32324E383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98692" y="1720654"/>
            <a:ext cx="2174330" cy="2292074"/>
          </a:xfrm>
          <a:prstGeom prst="rect">
            <a:avLst/>
          </a:prstGeom>
        </p:spPr>
      </p:pic>
      <p:pic>
        <p:nvPicPr>
          <p:cNvPr id="5" name="图片 4">
            <a:hlinkClick r:id="rId6" action="ppaction://hlinkfile"/>
            <a:extLst>
              <a:ext uri="{FF2B5EF4-FFF2-40B4-BE49-F238E27FC236}">
                <a16:creationId xmlns:a16="http://schemas.microsoft.com/office/drawing/2014/main" xmlns="" id="{9E278638-61A8-C972-78F5-1D363C3CDCD2}"/>
              </a:ext>
            </a:extLst>
          </p:cNvPr>
          <p:cNvPicPr>
            <a:picLocks noChangeAspect="1"/>
          </p:cNvPicPr>
          <p:nvPr>
            <p:custDataLst>
              <p:tags r:id="rId1"/>
            </p:custDataLst>
          </p:nvPr>
        </p:nvPicPr>
        <p:blipFill>
          <a:blip r:embed="rId7">
            <a:clrChange>
              <a:clrFrom>
                <a:srgbClr val="FFFFFF"/>
              </a:clrFrom>
              <a:clrTo>
                <a:srgbClr val="FFFFFF">
                  <a:alpha val="0"/>
                </a:srgbClr>
              </a:clrTo>
            </a:clrChange>
          </a:blip>
          <a:srcRect l="19727" t="22743" r="58032" b="48026"/>
          <a:stretch>
            <a:fillRect/>
          </a:stretch>
        </p:blipFill>
        <p:spPr>
          <a:xfrm>
            <a:off x="6512992" y="3811041"/>
            <a:ext cx="2391153" cy="2355018"/>
          </a:xfrm>
          <a:prstGeom prst="rect">
            <a:avLst/>
          </a:prstGeom>
          <a:noFill/>
          <a:ln w="12700">
            <a:noFill/>
          </a:ln>
        </p:spPr>
      </p:pic>
      <p:sp>
        <p:nvSpPr>
          <p:cNvPr id="35" name="卷形: 水平 34">
            <a:extLst>
              <a:ext uri="{FF2B5EF4-FFF2-40B4-BE49-F238E27FC236}">
                <a16:creationId xmlns:a16="http://schemas.microsoft.com/office/drawing/2014/main" xmlns="" id="{5D276298-62E3-8124-FD87-C5DDB235A733}"/>
              </a:ext>
            </a:extLst>
          </p:cNvPr>
          <p:cNvSpPr/>
          <p:nvPr/>
        </p:nvSpPr>
        <p:spPr>
          <a:xfrm>
            <a:off x="7521676" y="6215467"/>
            <a:ext cx="1493090" cy="415946"/>
          </a:xfrm>
          <a:prstGeom prst="horizont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0000"/>
                </a:solidFill>
              </a:rPr>
              <a:t>点击图片播放</a:t>
            </a:r>
          </a:p>
        </p:txBody>
      </p:sp>
    </p:spTree>
    <p:extLst>
      <p:ext uri="{BB962C8B-B14F-4D97-AF65-F5344CB8AC3E}">
        <p14:creationId xmlns:p14="http://schemas.microsoft.com/office/powerpoint/2010/main" val="232877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1" end="1"/>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4" presetClass="entr" presetSubtype="32"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out)">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2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edge">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descr="17-5 装配结构">
            <a:extLst>
              <a:ext uri="{FF2B5EF4-FFF2-40B4-BE49-F238E27FC236}">
                <a16:creationId xmlns:a16="http://schemas.microsoft.com/office/drawing/2014/main" xmlns="" id="{2DC83AB6-80A2-40BE-30D4-2B5A45991BF8}"/>
              </a:ext>
            </a:extLst>
          </p:cNvPr>
          <p:cNvPicPr>
            <a:picLocks noChangeAspect="1"/>
          </p:cNvPicPr>
          <p:nvPr/>
        </p:nvPicPr>
        <p:blipFill>
          <a:blip r:embed="rId2"/>
          <a:srcRect t="9132" b="6859"/>
          <a:stretch>
            <a:fillRect/>
          </a:stretch>
        </p:blipFill>
        <p:spPr>
          <a:xfrm>
            <a:off x="5735" y="836712"/>
            <a:ext cx="9142413" cy="5759990"/>
          </a:xfrm>
          <a:prstGeom prst="rect">
            <a:avLst/>
          </a:prstGeom>
          <a:noFill/>
          <a:ln w="9525">
            <a:noFill/>
          </a:ln>
        </p:spPr>
      </p:pic>
      <p:sp>
        <p:nvSpPr>
          <p:cNvPr id="52" name="文本占位符 112642">
            <a:extLst>
              <a:ext uri="{FF2B5EF4-FFF2-40B4-BE49-F238E27FC236}">
                <a16:creationId xmlns:a16="http://schemas.microsoft.com/office/drawing/2014/main" xmlns="" id="{07B7BE27-F87B-F6C0-3F1C-6F2BEDBF0280}"/>
              </a:ext>
            </a:extLst>
          </p:cNvPr>
          <p:cNvSpPr txBox="1">
            <a:spLocks/>
          </p:cNvSpPr>
          <p:nvPr/>
        </p:nvSpPr>
        <p:spPr>
          <a:xfrm>
            <a:off x="110809" y="24444"/>
            <a:ext cx="4191000" cy="609600"/>
          </a:xfrm>
          <a:prstGeom prst="rect">
            <a:avLst/>
          </a:prstGeom>
          <a:noFill/>
          <a:ln w="9525">
            <a:noFill/>
          </a:ln>
        </p:spPr>
        <p:txBody>
          <a:bodyPr vert="horz"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 6.</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通孔应大于螺杆直径</a:t>
            </a:r>
          </a:p>
        </p:txBody>
      </p:sp>
      <p:sp>
        <p:nvSpPr>
          <p:cNvPr id="53" name="矩形 52">
            <a:extLst>
              <a:ext uri="{FF2B5EF4-FFF2-40B4-BE49-F238E27FC236}">
                <a16:creationId xmlns:a16="http://schemas.microsoft.com/office/drawing/2014/main" xmlns="" id="{22584E5D-C154-3651-8648-3027846A20EA}"/>
              </a:ext>
            </a:extLst>
          </p:cNvPr>
          <p:cNvSpPr/>
          <p:nvPr/>
        </p:nvSpPr>
        <p:spPr>
          <a:xfrm>
            <a:off x="1523385" y="5511172"/>
            <a:ext cx="1162178" cy="307777"/>
          </a:xfrm>
          <a:prstGeom prst="rect">
            <a:avLst/>
          </a:prstGeom>
          <a:noFill/>
          <a:ln w="12700">
            <a:noFill/>
          </a:ln>
        </p:spPr>
        <p:txBody>
          <a:bodyPr wrap="none" lIns="0" tIns="0" rIns="0" bIns="0">
            <a:spAutoFit/>
          </a:bodyPr>
          <a:lstStyle/>
          <a:p>
            <a:pPr>
              <a:defRPr/>
            </a:pPr>
            <a:r>
              <a:rPr lang="zh-CN" altLang="en-US" b="1" dirty="0">
                <a:solidFill>
                  <a:srgbClr val="990033"/>
                </a:solidFill>
                <a:latin typeface="黑体" panose="02010609060101010101" pitchFamily="49" charset="-122"/>
                <a:ea typeface="黑体" panose="02010609060101010101" pitchFamily="49" charset="-122"/>
              </a:rPr>
              <a:t>（</a:t>
            </a:r>
            <a:r>
              <a:rPr lang="en-US" altLang="zh-CN" b="1" dirty="0">
                <a:solidFill>
                  <a:srgbClr val="990033"/>
                </a:solidFill>
                <a:latin typeface="黑体" panose="02010609060101010101" pitchFamily="49" charset="-122"/>
                <a:ea typeface="黑体" panose="02010609060101010101" pitchFamily="49" charset="-122"/>
              </a:rPr>
              <a:t>a</a:t>
            </a:r>
            <a:r>
              <a:rPr lang="zh-CN" altLang="en-US" b="1" dirty="0">
                <a:solidFill>
                  <a:srgbClr val="990033"/>
                </a:solidFill>
                <a:latin typeface="黑体" panose="02010609060101010101" pitchFamily="49" charset="-122"/>
                <a:ea typeface="黑体" panose="02010609060101010101" pitchFamily="49" charset="-122"/>
              </a:rPr>
              <a:t>）正确</a:t>
            </a:r>
          </a:p>
        </p:txBody>
      </p:sp>
      <p:sp>
        <p:nvSpPr>
          <p:cNvPr id="54" name="矩形 53">
            <a:extLst>
              <a:ext uri="{FF2B5EF4-FFF2-40B4-BE49-F238E27FC236}">
                <a16:creationId xmlns:a16="http://schemas.microsoft.com/office/drawing/2014/main" xmlns="" id="{C63AA98A-DAE6-1F8B-B184-479364581104}"/>
              </a:ext>
            </a:extLst>
          </p:cNvPr>
          <p:cNvSpPr/>
          <p:nvPr/>
        </p:nvSpPr>
        <p:spPr>
          <a:xfrm>
            <a:off x="6077087" y="5511172"/>
            <a:ext cx="1425070" cy="307777"/>
          </a:xfrm>
          <a:prstGeom prst="rect">
            <a:avLst/>
          </a:prstGeom>
          <a:noFill/>
          <a:ln w="12700">
            <a:noFill/>
          </a:ln>
        </p:spPr>
        <p:txBody>
          <a:bodyPr wrap="none" lIns="0" tIns="0" rIns="0" bIns="0">
            <a:spAutoFit/>
          </a:bodyPr>
          <a:lstStyle/>
          <a:p>
            <a:pPr>
              <a:defRPr/>
            </a:pPr>
            <a:r>
              <a:rPr lang="zh-CN" altLang="en-US" b="1" dirty="0">
                <a:solidFill>
                  <a:srgbClr val="990033"/>
                </a:solidFill>
                <a:latin typeface="黑体" panose="02010609060101010101" pitchFamily="49" charset="-122"/>
                <a:ea typeface="黑体" panose="02010609060101010101" pitchFamily="49" charset="-122"/>
              </a:rPr>
              <a:t>（</a:t>
            </a:r>
            <a:r>
              <a:rPr lang="en-US" altLang="zh-CN" b="1" dirty="0">
                <a:solidFill>
                  <a:srgbClr val="990033"/>
                </a:solidFill>
                <a:latin typeface="黑体" panose="02010609060101010101" pitchFamily="49" charset="-122"/>
                <a:ea typeface="黑体" panose="02010609060101010101" pitchFamily="49" charset="-122"/>
              </a:rPr>
              <a:t>b</a:t>
            </a:r>
            <a:r>
              <a:rPr lang="zh-CN" altLang="en-US" b="1" dirty="0">
                <a:solidFill>
                  <a:srgbClr val="990033"/>
                </a:solidFill>
                <a:latin typeface="黑体" panose="02010609060101010101" pitchFamily="49" charset="-122"/>
                <a:ea typeface="黑体" panose="02010609060101010101" pitchFamily="49" charset="-122"/>
              </a:rPr>
              <a:t>）不正确</a:t>
            </a:r>
          </a:p>
        </p:txBody>
      </p:sp>
      <p:grpSp>
        <p:nvGrpSpPr>
          <p:cNvPr id="55" name="组合 54">
            <a:extLst>
              <a:ext uri="{FF2B5EF4-FFF2-40B4-BE49-F238E27FC236}">
                <a16:creationId xmlns:a16="http://schemas.microsoft.com/office/drawing/2014/main" xmlns="" id="{7BAAD6C7-955E-28AF-2149-6BF8F4181065}"/>
              </a:ext>
            </a:extLst>
          </p:cNvPr>
          <p:cNvGrpSpPr/>
          <p:nvPr/>
        </p:nvGrpSpPr>
        <p:grpSpPr>
          <a:xfrm>
            <a:off x="1513860" y="510547"/>
            <a:ext cx="1403350" cy="5000625"/>
            <a:chOff x="950" y="189"/>
            <a:chExt cx="884" cy="3150"/>
          </a:xfrm>
        </p:grpSpPr>
        <p:sp>
          <p:nvSpPr>
            <p:cNvPr id="56" name="任意多边形 112646">
              <a:extLst>
                <a:ext uri="{FF2B5EF4-FFF2-40B4-BE49-F238E27FC236}">
                  <a16:creationId xmlns:a16="http://schemas.microsoft.com/office/drawing/2014/main" xmlns="" id="{E98B5384-BEE0-F9B5-CF7F-6D93581C5294}"/>
                </a:ext>
              </a:extLst>
            </p:cNvPr>
            <p:cNvSpPr/>
            <p:nvPr/>
          </p:nvSpPr>
          <p:spPr>
            <a:xfrm>
              <a:off x="950" y="2822"/>
              <a:ext cx="882" cy="2"/>
            </a:xfrm>
            <a:custGeom>
              <a:avLst/>
              <a:gdLst/>
              <a:ahLst/>
              <a:cxnLst/>
              <a:rect l="0" t="0" r="0" b="0"/>
              <a:pathLst>
                <a:path w="3647">
                  <a:moveTo>
                    <a:pt x="0" y="0"/>
                  </a:moveTo>
                  <a:lnTo>
                    <a:pt x="3646" y="0"/>
                  </a:lnTo>
                  <a:lnTo>
                    <a:pt x="3647" y="0"/>
                  </a:lnTo>
                </a:path>
              </a:pathLst>
            </a:custGeom>
            <a:solidFill>
              <a:srgbClr val="CCFFFF"/>
            </a:solidFill>
            <a:ln w="57150" cap="flat" cmpd="sng">
              <a:solidFill>
                <a:srgbClr val="E9FDEB"/>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7" name="任意多边形 112647">
              <a:extLst>
                <a:ext uri="{FF2B5EF4-FFF2-40B4-BE49-F238E27FC236}">
                  <a16:creationId xmlns:a16="http://schemas.microsoft.com/office/drawing/2014/main" xmlns="" id="{99EC8432-B323-9AC9-3404-601E05950752}"/>
                </a:ext>
              </a:extLst>
            </p:cNvPr>
            <p:cNvSpPr/>
            <p:nvPr/>
          </p:nvSpPr>
          <p:spPr>
            <a:xfrm>
              <a:off x="950" y="1851"/>
              <a:ext cx="882" cy="3"/>
            </a:xfrm>
            <a:custGeom>
              <a:avLst/>
              <a:gdLst/>
              <a:ahLst/>
              <a:cxnLst/>
              <a:rect l="0" t="0" r="0" b="0"/>
              <a:pathLst>
                <a:path w="3647">
                  <a:moveTo>
                    <a:pt x="0" y="0"/>
                  </a:moveTo>
                  <a:lnTo>
                    <a:pt x="3646" y="0"/>
                  </a:lnTo>
                  <a:lnTo>
                    <a:pt x="3647" y="0"/>
                  </a:lnTo>
                </a:path>
              </a:pathLst>
            </a:custGeom>
            <a:solidFill>
              <a:srgbClr val="CCFFFF"/>
            </a:solidFill>
            <a:ln w="57150" cap="flat" cmpd="sng">
              <a:solidFill>
                <a:srgbClr val="F3FFFD"/>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58" name="组合 57">
              <a:extLst>
                <a:ext uri="{FF2B5EF4-FFF2-40B4-BE49-F238E27FC236}">
                  <a16:creationId xmlns:a16="http://schemas.microsoft.com/office/drawing/2014/main" xmlns="" id="{62B1B569-6A19-2DDA-0955-974CD706A5A6}"/>
                </a:ext>
              </a:extLst>
            </p:cNvPr>
            <p:cNvGrpSpPr/>
            <p:nvPr/>
          </p:nvGrpSpPr>
          <p:grpSpPr>
            <a:xfrm>
              <a:off x="950" y="189"/>
              <a:ext cx="884" cy="3150"/>
              <a:chOff x="1120" y="124"/>
              <a:chExt cx="804" cy="2867"/>
            </a:xfrm>
          </p:grpSpPr>
          <p:sp>
            <p:nvSpPr>
              <p:cNvPr id="59" name="任意多边形 112649">
                <a:extLst>
                  <a:ext uri="{FF2B5EF4-FFF2-40B4-BE49-F238E27FC236}">
                    <a16:creationId xmlns:a16="http://schemas.microsoft.com/office/drawing/2014/main" xmlns="" id="{A196C2EA-2B82-C0E5-C8B6-A9DF77350795}"/>
                  </a:ext>
                </a:extLst>
              </p:cNvPr>
              <p:cNvSpPr/>
              <p:nvPr/>
            </p:nvSpPr>
            <p:spPr>
              <a:xfrm>
                <a:off x="1120" y="311"/>
                <a:ext cx="2" cy="2439"/>
              </a:xfrm>
              <a:custGeom>
                <a:avLst/>
                <a:gdLst/>
                <a:ahLst/>
                <a:cxnLst/>
                <a:rect l="0" t="0" r="0" b="0"/>
                <a:pathLst>
                  <a:path w="1" h="11064">
                    <a:moveTo>
                      <a:pt x="0" y="0"/>
                    </a:moveTo>
                    <a:lnTo>
                      <a:pt x="0" y="11064"/>
                    </a:lnTo>
                    <a:lnTo>
                      <a:pt x="1" y="11064"/>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0" name="任意多边形 112650">
                <a:extLst>
                  <a:ext uri="{FF2B5EF4-FFF2-40B4-BE49-F238E27FC236}">
                    <a16:creationId xmlns:a16="http://schemas.microsoft.com/office/drawing/2014/main" xmlns="" id="{F57401E9-AC7E-57E2-05AF-1D718D6C9B2C}"/>
                  </a:ext>
                </a:extLst>
              </p:cNvPr>
              <p:cNvSpPr/>
              <p:nvPr/>
            </p:nvSpPr>
            <p:spPr>
              <a:xfrm>
                <a:off x="1922" y="311"/>
                <a:ext cx="2" cy="2439"/>
              </a:xfrm>
              <a:custGeom>
                <a:avLst/>
                <a:gdLst/>
                <a:ahLst/>
                <a:cxnLst/>
                <a:rect l="0" t="0" r="0" b="0"/>
                <a:pathLst>
                  <a:path w="1" h="11064">
                    <a:moveTo>
                      <a:pt x="0" y="11064"/>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1" name="任意多边形 112651">
                <a:extLst>
                  <a:ext uri="{FF2B5EF4-FFF2-40B4-BE49-F238E27FC236}">
                    <a16:creationId xmlns:a16="http://schemas.microsoft.com/office/drawing/2014/main" xmlns="" id="{9DE45A64-0653-977F-14CF-91533227FAE9}"/>
                  </a:ext>
                </a:extLst>
              </p:cNvPr>
              <p:cNvSpPr/>
              <p:nvPr/>
            </p:nvSpPr>
            <p:spPr>
              <a:xfrm>
                <a:off x="1120" y="2750"/>
                <a:ext cx="802" cy="1"/>
              </a:xfrm>
              <a:custGeom>
                <a:avLst/>
                <a:gdLst/>
                <a:ahLst/>
                <a:cxnLst/>
                <a:rect l="0" t="0" r="0" b="0"/>
                <a:pathLst>
                  <a:path w="3647">
                    <a:moveTo>
                      <a:pt x="0" y="0"/>
                    </a:moveTo>
                    <a:lnTo>
                      <a:pt x="3646" y="0"/>
                    </a:lnTo>
                    <a:lnTo>
                      <a:pt x="3647"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2" name="任意多边形 112652">
                <a:extLst>
                  <a:ext uri="{FF2B5EF4-FFF2-40B4-BE49-F238E27FC236}">
                    <a16:creationId xmlns:a16="http://schemas.microsoft.com/office/drawing/2014/main" xmlns="" id="{EF6A1110-ABD3-DF0D-8433-C956F390BA8F}"/>
                  </a:ext>
                </a:extLst>
              </p:cNvPr>
              <p:cNvSpPr/>
              <p:nvPr/>
            </p:nvSpPr>
            <p:spPr>
              <a:xfrm>
                <a:off x="1120" y="2750"/>
                <a:ext cx="802" cy="102"/>
              </a:xfrm>
              <a:custGeom>
                <a:avLst/>
                <a:gdLst/>
                <a:ahLst/>
                <a:cxnLst/>
                <a:rect l="0" t="0" r="0" b="0"/>
                <a:pathLst>
                  <a:path w="3647" h="468">
                    <a:moveTo>
                      <a:pt x="0" y="0"/>
                    </a:moveTo>
                    <a:lnTo>
                      <a:pt x="696" y="310"/>
                    </a:lnTo>
                    <a:lnTo>
                      <a:pt x="1442" y="468"/>
                    </a:lnTo>
                    <a:lnTo>
                      <a:pt x="2203" y="468"/>
                    </a:lnTo>
                    <a:lnTo>
                      <a:pt x="2950" y="310"/>
                    </a:lnTo>
                    <a:lnTo>
                      <a:pt x="3646" y="0"/>
                    </a:lnTo>
                    <a:lnTo>
                      <a:pt x="3647"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3" name="任意多边形 112653">
                <a:extLst>
                  <a:ext uri="{FF2B5EF4-FFF2-40B4-BE49-F238E27FC236}">
                    <a16:creationId xmlns:a16="http://schemas.microsoft.com/office/drawing/2014/main" xmlns="" id="{9F2B887C-1E9A-A5EF-C409-5C64BE599EC3}"/>
                  </a:ext>
                </a:extLst>
              </p:cNvPr>
              <p:cNvSpPr/>
              <p:nvPr/>
            </p:nvSpPr>
            <p:spPr>
              <a:xfrm>
                <a:off x="1120" y="995"/>
                <a:ext cx="802" cy="2"/>
              </a:xfrm>
              <a:custGeom>
                <a:avLst/>
                <a:gdLst/>
                <a:ahLst/>
                <a:cxnLst/>
                <a:rect l="0" t="0" r="0" b="0"/>
                <a:pathLst>
                  <a:path w="3646">
                    <a:moveTo>
                      <a:pt x="3646" y="0"/>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64" name="组合 63">
                <a:extLst>
                  <a:ext uri="{FF2B5EF4-FFF2-40B4-BE49-F238E27FC236}">
                    <a16:creationId xmlns:a16="http://schemas.microsoft.com/office/drawing/2014/main" xmlns="" id="{3CCFF94C-0CDB-BA81-E6D7-EB0FC3E1964C}"/>
                  </a:ext>
                </a:extLst>
              </p:cNvPr>
              <p:cNvGrpSpPr/>
              <p:nvPr/>
            </p:nvGrpSpPr>
            <p:grpSpPr>
              <a:xfrm>
                <a:off x="1520" y="124"/>
                <a:ext cx="2" cy="2867"/>
                <a:chOff x="1520" y="124"/>
                <a:chExt cx="2" cy="2867"/>
              </a:xfrm>
            </p:grpSpPr>
            <p:sp>
              <p:nvSpPr>
                <p:cNvPr id="73" name="任意多边形 112655">
                  <a:extLst>
                    <a:ext uri="{FF2B5EF4-FFF2-40B4-BE49-F238E27FC236}">
                      <a16:creationId xmlns:a16="http://schemas.microsoft.com/office/drawing/2014/main" xmlns="" id="{93D0638F-AC8F-FE02-7D7B-541FB3A9B95B}"/>
                    </a:ext>
                  </a:extLst>
                </p:cNvPr>
                <p:cNvSpPr/>
                <p:nvPr/>
              </p:nvSpPr>
              <p:spPr>
                <a:xfrm>
                  <a:off x="1520" y="124"/>
                  <a:ext cx="2" cy="591"/>
                </a:xfrm>
                <a:custGeom>
                  <a:avLst/>
                  <a:gdLst/>
                  <a:ahLst/>
                  <a:cxnLst/>
                  <a:rect l="0" t="0" r="0" b="0"/>
                  <a:pathLst>
                    <a:path w="1" h="2679">
                      <a:moveTo>
                        <a:pt x="0" y="0"/>
                      </a:moveTo>
                      <a:lnTo>
                        <a:pt x="0" y="2679"/>
                      </a:lnTo>
                      <a:lnTo>
                        <a:pt x="1" y="2679"/>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4" name="任意多边形 112656">
                  <a:extLst>
                    <a:ext uri="{FF2B5EF4-FFF2-40B4-BE49-F238E27FC236}">
                      <a16:creationId xmlns:a16="http://schemas.microsoft.com/office/drawing/2014/main" xmlns="" id="{80046C71-5171-9696-D9E7-CEB2BFADDA35}"/>
                    </a:ext>
                  </a:extLst>
                </p:cNvPr>
                <p:cNvSpPr/>
                <p:nvPr/>
              </p:nvSpPr>
              <p:spPr>
                <a:xfrm>
                  <a:off x="1520" y="868"/>
                  <a:ext cx="2" cy="154"/>
                </a:xfrm>
                <a:custGeom>
                  <a:avLst/>
                  <a:gdLst/>
                  <a:ahLst/>
                  <a:cxnLst/>
                  <a:rect l="0" t="0" r="0" b="0"/>
                  <a:pathLst>
                    <a:path w="1" h="695">
                      <a:moveTo>
                        <a:pt x="0" y="0"/>
                      </a:moveTo>
                      <a:lnTo>
                        <a:pt x="0" y="695"/>
                      </a:lnTo>
                      <a:lnTo>
                        <a:pt x="1" y="695"/>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5" name="任意多边形 112657">
                  <a:extLst>
                    <a:ext uri="{FF2B5EF4-FFF2-40B4-BE49-F238E27FC236}">
                      <a16:creationId xmlns:a16="http://schemas.microsoft.com/office/drawing/2014/main" xmlns="" id="{71DEB559-3C1D-447F-92AC-18E30BE6E3F4}"/>
                    </a:ext>
                  </a:extLst>
                </p:cNvPr>
                <p:cNvSpPr/>
                <p:nvPr/>
              </p:nvSpPr>
              <p:spPr>
                <a:xfrm>
                  <a:off x="1520" y="1175"/>
                  <a:ext cx="2" cy="765"/>
                </a:xfrm>
                <a:custGeom>
                  <a:avLst/>
                  <a:gdLst/>
                  <a:ahLst/>
                  <a:cxnLst/>
                  <a:rect l="0" t="0" r="0" b="0"/>
                  <a:pathLst>
                    <a:path w="1" h="3476">
                      <a:moveTo>
                        <a:pt x="0" y="0"/>
                      </a:moveTo>
                      <a:lnTo>
                        <a:pt x="0" y="3476"/>
                      </a:lnTo>
                      <a:lnTo>
                        <a:pt x="1" y="3476"/>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6" name="任意多边形 112658">
                  <a:extLst>
                    <a:ext uri="{FF2B5EF4-FFF2-40B4-BE49-F238E27FC236}">
                      <a16:creationId xmlns:a16="http://schemas.microsoft.com/office/drawing/2014/main" xmlns="" id="{34109870-4104-3F8F-9A44-AB6843B3CBFD}"/>
                    </a:ext>
                  </a:extLst>
                </p:cNvPr>
                <p:cNvSpPr/>
                <p:nvPr/>
              </p:nvSpPr>
              <p:spPr>
                <a:xfrm>
                  <a:off x="1520" y="2094"/>
                  <a:ext cx="2" cy="153"/>
                </a:xfrm>
                <a:custGeom>
                  <a:avLst/>
                  <a:gdLst/>
                  <a:ahLst/>
                  <a:cxnLst/>
                  <a:rect l="0" t="0" r="0" b="0"/>
                  <a:pathLst>
                    <a:path w="1" h="696">
                      <a:moveTo>
                        <a:pt x="0" y="0"/>
                      </a:moveTo>
                      <a:lnTo>
                        <a:pt x="0" y="696"/>
                      </a:lnTo>
                      <a:lnTo>
                        <a:pt x="1" y="696"/>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7" name="任意多边形 112659">
                  <a:extLst>
                    <a:ext uri="{FF2B5EF4-FFF2-40B4-BE49-F238E27FC236}">
                      <a16:creationId xmlns:a16="http://schemas.microsoft.com/office/drawing/2014/main" xmlns="" id="{CBBDC862-C647-2A59-76F5-A9719F39A3E9}"/>
                    </a:ext>
                  </a:extLst>
                </p:cNvPr>
                <p:cNvSpPr/>
                <p:nvPr/>
              </p:nvSpPr>
              <p:spPr>
                <a:xfrm>
                  <a:off x="1520" y="2400"/>
                  <a:ext cx="2" cy="591"/>
                </a:xfrm>
                <a:custGeom>
                  <a:avLst/>
                  <a:gdLst/>
                  <a:ahLst/>
                  <a:cxnLst/>
                  <a:rect l="0" t="0" r="0" b="0"/>
                  <a:pathLst>
                    <a:path w="1" h="2679">
                      <a:moveTo>
                        <a:pt x="0" y="0"/>
                      </a:moveTo>
                      <a:lnTo>
                        <a:pt x="0" y="2679"/>
                      </a:lnTo>
                      <a:lnTo>
                        <a:pt x="1" y="2679"/>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65" name="任意多边形 112660">
                <a:extLst>
                  <a:ext uri="{FF2B5EF4-FFF2-40B4-BE49-F238E27FC236}">
                    <a16:creationId xmlns:a16="http://schemas.microsoft.com/office/drawing/2014/main" xmlns="" id="{CB7A4A0F-DB75-2DDB-F58B-8416BF3E9040}"/>
                  </a:ext>
                </a:extLst>
              </p:cNvPr>
              <p:cNvSpPr/>
              <p:nvPr/>
            </p:nvSpPr>
            <p:spPr>
              <a:xfrm>
                <a:off x="1205" y="995"/>
                <a:ext cx="2" cy="1797"/>
              </a:xfrm>
              <a:custGeom>
                <a:avLst/>
                <a:gdLst/>
                <a:ahLst/>
                <a:cxnLst/>
                <a:rect l="0" t="0" r="0" b="0"/>
                <a:pathLst>
                  <a:path w="1" h="8153">
                    <a:moveTo>
                      <a:pt x="0" y="0"/>
                    </a:moveTo>
                    <a:lnTo>
                      <a:pt x="0" y="8153"/>
                    </a:lnTo>
                    <a:lnTo>
                      <a:pt x="1" y="8153"/>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6" name="任意多边形 112661">
                <a:extLst>
                  <a:ext uri="{FF2B5EF4-FFF2-40B4-BE49-F238E27FC236}">
                    <a16:creationId xmlns:a16="http://schemas.microsoft.com/office/drawing/2014/main" xmlns="" id="{629E7DBA-6EC0-36F2-19F4-664D1FD38EBA}"/>
                  </a:ext>
                </a:extLst>
              </p:cNvPr>
              <p:cNvSpPr/>
              <p:nvPr/>
            </p:nvSpPr>
            <p:spPr>
              <a:xfrm>
                <a:off x="1838" y="995"/>
                <a:ext cx="1" cy="1797"/>
              </a:xfrm>
              <a:custGeom>
                <a:avLst/>
                <a:gdLst/>
                <a:ahLst/>
                <a:cxnLst/>
                <a:rect l="0" t="0" r="0" b="0"/>
                <a:pathLst>
                  <a:path w="1" h="8153">
                    <a:moveTo>
                      <a:pt x="0" y="0"/>
                    </a:moveTo>
                    <a:lnTo>
                      <a:pt x="0" y="8153"/>
                    </a:lnTo>
                    <a:lnTo>
                      <a:pt x="1" y="8153"/>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7" name="任意多边形 112662">
                <a:extLst>
                  <a:ext uri="{FF2B5EF4-FFF2-40B4-BE49-F238E27FC236}">
                    <a16:creationId xmlns:a16="http://schemas.microsoft.com/office/drawing/2014/main" xmlns="" id="{A80F673E-DB28-95E9-D86D-9CB24C664890}"/>
                  </a:ext>
                </a:extLst>
              </p:cNvPr>
              <p:cNvSpPr/>
              <p:nvPr/>
            </p:nvSpPr>
            <p:spPr>
              <a:xfrm>
                <a:off x="1120" y="230"/>
                <a:ext cx="400" cy="162"/>
              </a:xfrm>
              <a:custGeom>
                <a:avLst/>
                <a:gdLst/>
                <a:ahLst/>
                <a:cxnLst/>
                <a:rect l="0" t="0" r="0" b="0"/>
                <a:pathLst>
                  <a:path w="1818" h="733">
                    <a:moveTo>
                      <a:pt x="0" y="367"/>
                    </a:moveTo>
                    <a:lnTo>
                      <a:pt x="16" y="436"/>
                    </a:lnTo>
                    <a:lnTo>
                      <a:pt x="65" y="503"/>
                    </a:lnTo>
                    <a:lnTo>
                      <a:pt x="144" y="565"/>
                    </a:lnTo>
                    <a:lnTo>
                      <a:pt x="252" y="619"/>
                    </a:lnTo>
                    <a:lnTo>
                      <a:pt x="382" y="665"/>
                    </a:lnTo>
                    <a:lnTo>
                      <a:pt x="532" y="700"/>
                    </a:lnTo>
                    <a:lnTo>
                      <a:pt x="696" y="723"/>
                    </a:lnTo>
                    <a:lnTo>
                      <a:pt x="867" y="733"/>
                    </a:lnTo>
                    <a:lnTo>
                      <a:pt x="1041" y="730"/>
                    </a:lnTo>
                    <a:lnTo>
                      <a:pt x="1210" y="713"/>
                    </a:lnTo>
                    <a:lnTo>
                      <a:pt x="1367" y="684"/>
                    </a:lnTo>
                    <a:lnTo>
                      <a:pt x="1508" y="643"/>
                    </a:lnTo>
                    <a:lnTo>
                      <a:pt x="1627" y="593"/>
                    </a:lnTo>
                    <a:lnTo>
                      <a:pt x="1721" y="535"/>
                    </a:lnTo>
                    <a:lnTo>
                      <a:pt x="1786" y="470"/>
                    </a:lnTo>
                    <a:lnTo>
                      <a:pt x="1818" y="401"/>
                    </a:lnTo>
                    <a:lnTo>
                      <a:pt x="1818" y="331"/>
                    </a:lnTo>
                    <a:lnTo>
                      <a:pt x="1786" y="264"/>
                    </a:lnTo>
                    <a:lnTo>
                      <a:pt x="1721" y="199"/>
                    </a:lnTo>
                    <a:lnTo>
                      <a:pt x="1627" y="139"/>
                    </a:lnTo>
                    <a:lnTo>
                      <a:pt x="1508" y="89"/>
                    </a:lnTo>
                    <a:lnTo>
                      <a:pt x="1367" y="49"/>
                    </a:lnTo>
                    <a:lnTo>
                      <a:pt x="1210" y="19"/>
                    </a:lnTo>
                    <a:lnTo>
                      <a:pt x="1041" y="4"/>
                    </a:lnTo>
                    <a:lnTo>
                      <a:pt x="867" y="0"/>
                    </a:lnTo>
                    <a:lnTo>
                      <a:pt x="696" y="10"/>
                    </a:lnTo>
                    <a:lnTo>
                      <a:pt x="532" y="33"/>
                    </a:lnTo>
                    <a:lnTo>
                      <a:pt x="382" y="67"/>
                    </a:lnTo>
                    <a:lnTo>
                      <a:pt x="252" y="113"/>
                    </a:lnTo>
                    <a:lnTo>
                      <a:pt x="144" y="169"/>
                    </a:lnTo>
                    <a:lnTo>
                      <a:pt x="65" y="230"/>
                    </a:lnTo>
                    <a:lnTo>
                      <a:pt x="16" y="297"/>
                    </a:lnTo>
                    <a:lnTo>
                      <a:pt x="0" y="367"/>
                    </a:lnTo>
                    <a:lnTo>
                      <a:pt x="1" y="367"/>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8" name="任意多边形 112663">
                <a:extLst>
                  <a:ext uri="{FF2B5EF4-FFF2-40B4-BE49-F238E27FC236}">
                    <a16:creationId xmlns:a16="http://schemas.microsoft.com/office/drawing/2014/main" xmlns="" id="{916CAD9F-E788-59EC-049A-CCE61D9C37D9}"/>
                  </a:ext>
                </a:extLst>
              </p:cNvPr>
              <p:cNvSpPr/>
              <p:nvPr/>
            </p:nvSpPr>
            <p:spPr>
              <a:xfrm>
                <a:off x="1120" y="313"/>
                <a:ext cx="51" cy="51"/>
              </a:xfrm>
              <a:custGeom>
                <a:avLst/>
                <a:gdLst/>
                <a:ahLst/>
                <a:cxnLst/>
                <a:rect l="0" t="0" r="0" b="0"/>
                <a:pathLst>
                  <a:path w="235" h="235">
                    <a:moveTo>
                      <a:pt x="235" y="235"/>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9" name="任意多边形 112664">
                <a:extLst>
                  <a:ext uri="{FF2B5EF4-FFF2-40B4-BE49-F238E27FC236}">
                    <a16:creationId xmlns:a16="http://schemas.microsoft.com/office/drawing/2014/main" xmlns="" id="{D4FB5E8F-267F-A8B2-FC6B-A52F09404A1C}"/>
                  </a:ext>
                </a:extLst>
              </p:cNvPr>
              <p:cNvSpPr/>
              <p:nvPr/>
            </p:nvSpPr>
            <p:spPr>
              <a:xfrm>
                <a:off x="1171" y="256"/>
                <a:ext cx="134" cy="134"/>
              </a:xfrm>
              <a:custGeom>
                <a:avLst/>
                <a:gdLst/>
                <a:ahLst/>
                <a:cxnLst/>
                <a:rect l="0" t="0" r="0" b="0"/>
                <a:pathLst>
                  <a:path w="611" h="611">
                    <a:moveTo>
                      <a:pt x="611" y="611"/>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0" name="任意多边形 112665">
                <a:extLst>
                  <a:ext uri="{FF2B5EF4-FFF2-40B4-BE49-F238E27FC236}">
                    <a16:creationId xmlns:a16="http://schemas.microsoft.com/office/drawing/2014/main" xmlns="" id="{C7527113-2BEB-4ABE-362B-DCDD08901F39}"/>
                  </a:ext>
                </a:extLst>
              </p:cNvPr>
              <p:cNvSpPr/>
              <p:nvPr/>
            </p:nvSpPr>
            <p:spPr>
              <a:xfrm>
                <a:off x="1256" y="233"/>
                <a:ext cx="150" cy="150"/>
              </a:xfrm>
              <a:custGeom>
                <a:avLst/>
                <a:gdLst/>
                <a:ahLst/>
                <a:cxnLst/>
                <a:rect l="0" t="0" r="0" b="0"/>
                <a:pathLst>
                  <a:path w="680" h="680">
                    <a:moveTo>
                      <a:pt x="680" y="680"/>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1" name="任意多边形 112666">
                <a:extLst>
                  <a:ext uri="{FF2B5EF4-FFF2-40B4-BE49-F238E27FC236}">
                    <a16:creationId xmlns:a16="http://schemas.microsoft.com/office/drawing/2014/main" xmlns="" id="{75FCF34E-228F-5F85-D23B-A9D4A56BCAFE}"/>
                  </a:ext>
                </a:extLst>
              </p:cNvPr>
              <p:cNvSpPr/>
              <p:nvPr/>
            </p:nvSpPr>
            <p:spPr>
              <a:xfrm>
                <a:off x="1364" y="232"/>
                <a:ext cx="123" cy="123"/>
              </a:xfrm>
              <a:custGeom>
                <a:avLst/>
                <a:gdLst/>
                <a:ahLst/>
                <a:cxnLst/>
                <a:rect l="0" t="0" r="0" b="0"/>
                <a:pathLst>
                  <a:path w="563" h="563">
                    <a:moveTo>
                      <a:pt x="563" y="563"/>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2" name="任意多边形 112667">
                <a:extLst>
                  <a:ext uri="{FF2B5EF4-FFF2-40B4-BE49-F238E27FC236}">
                    <a16:creationId xmlns:a16="http://schemas.microsoft.com/office/drawing/2014/main" xmlns="" id="{62B79609-4BC9-A164-6986-FE89699F3681}"/>
                  </a:ext>
                </a:extLst>
              </p:cNvPr>
              <p:cNvSpPr/>
              <p:nvPr/>
            </p:nvSpPr>
            <p:spPr>
              <a:xfrm>
                <a:off x="1520" y="230"/>
                <a:ext cx="402" cy="81"/>
              </a:xfrm>
              <a:custGeom>
                <a:avLst/>
                <a:gdLst/>
                <a:ahLst/>
                <a:cxnLst/>
                <a:rect l="0" t="0" r="0" b="0"/>
                <a:pathLst>
                  <a:path w="1823" h="365">
                    <a:moveTo>
                      <a:pt x="1823" y="365"/>
                    </a:moveTo>
                    <a:lnTo>
                      <a:pt x="1807" y="297"/>
                    </a:lnTo>
                    <a:lnTo>
                      <a:pt x="1761" y="232"/>
                    </a:lnTo>
                    <a:lnTo>
                      <a:pt x="1686" y="172"/>
                    </a:lnTo>
                    <a:lnTo>
                      <a:pt x="1585" y="118"/>
                    </a:lnTo>
                    <a:lnTo>
                      <a:pt x="1461" y="72"/>
                    </a:lnTo>
                    <a:lnTo>
                      <a:pt x="1318" y="36"/>
                    </a:lnTo>
                    <a:lnTo>
                      <a:pt x="1161" y="11"/>
                    </a:lnTo>
                    <a:lnTo>
                      <a:pt x="995" y="0"/>
                    </a:lnTo>
                    <a:lnTo>
                      <a:pt x="827" y="0"/>
                    </a:lnTo>
                    <a:lnTo>
                      <a:pt x="662" y="11"/>
                    </a:lnTo>
                    <a:lnTo>
                      <a:pt x="505" y="36"/>
                    </a:lnTo>
                    <a:lnTo>
                      <a:pt x="362" y="72"/>
                    </a:lnTo>
                    <a:lnTo>
                      <a:pt x="237" y="118"/>
                    </a:lnTo>
                    <a:lnTo>
                      <a:pt x="136" y="172"/>
                    </a:lnTo>
                    <a:lnTo>
                      <a:pt x="61" y="232"/>
                    </a:lnTo>
                    <a:lnTo>
                      <a:pt x="15" y="297"/>
                    </a:lnTo>
                    <a:lnTo>
                      <a:pt x="0" y="365"/>
                    </a:lnTo>
                    <a:lnTo>
                      <a:pt x="1" y="365"/>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nvGrpSpPr>
          <p:cNvPr id="78" name="组合 77">
            <a:extLst>
              <a:ext uri="{FF2B5EF4-FFF2-40B4-BE49-F238E27FC236}">
                <a16:creationId xmlns:a16="http://schemas.microsoft.com/office/drawing/2014/main" xmlns="" id="{70DF55A0-21DF-1E74-EDEF-B4DF99EEED59}"/>
              </a:ext>
            </a:extLst>
          </p:cNvPr>
          <p:cNvGrpSpPr/>
          <p:nvPr/>
        </p:nvGrpSpPr>
        <p:grpSpPr>
          <a:xfrm>
            <a:off x="6112848" y="1170947"/>
            <a:ext cx="1406525" cy="3598862"/>
            <a:chOff x="3847" y="605"/>
            <a:chExt cx="886" cy="2267"/>
          </a:xfrm>
        </p:grpSpPr>
        <p:sp>
          <p:nvSpPr>
            <p:cNvPr id="79" name="任意多边形 112669">
              <a:extLst>
                <a:ext uri="{FF2B5EF4-FFF2-40B4-BE49-F238E27FC236}">
                  <a16:creationId xmlns:a16="http://schemas.microsoft.com/office/drawing/2014/main" xmlns="" id="{26EF2086-8037-0492-22FF-742758463732}"/>
                </a:ext>
              </a:extLst>
            </p:cNvPr>
            <p:cNvSpPr/>
            <p:nvPr/>
          </p:nvSpPr>
          <p:spPr>
            <a:xfrm>
              <a:off x="3847" y="1800"/>
              <a:ext cx="884" cy="2"/>
            </a:xfrm>
            <a:custGeom>
              <a:avLst/>
              <a:gdLst/>
              <a:ahLst/>
              <a:cxnLst/>
              <a:rect l="0" t="0" r="0" b="0"/>
              <a:pathLst>
                <a:path w="3646">
                  <a:moveTo>
                    <a:pt x="0" y="0"/>
                  </a:moveTo>
                  <a:lnTo>
                    <a:pt x="3645" y="0"/>
                  </a:lnTo>
                  <a:lnTo>
                    <a:pt x="3646" y="0"/>
                  </a:lnTo>
                </a:path>
              </a:pathLst>
            </a:custGeom>
            <a:noFill/>
            <a:ln w="57150" cap="flat" cmpd="sng">
              <a:solidFill>
                <a:srgbClr val="F3FFFD"/>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80" name="组合 79">
              <a:extLst>
                <a:ext uri="{FF2B5EF4-FFF2-40B4-BE49-F238E27FC236}">
                  <a16:creationId xmlns:a16="http://schemas.microsoft.com/office/drawing/2014/main" xmlns="" id="{DF5C0C2F-5931-9BA0-DB94-BF4B678B6C9D}"/>
                </a:ext>
              </a:extLst>
            </p:cNvPr>
            <p:cNvGrpSpPr/>
            <p:nvPr/>
          </p:nvGrpSpPr>
          <p:grpSpPr>
            <a:xfrm>
              <a:off x="3847" y="605"/>
              <a:ext cx="886" cy="2267"/>
              <a:chOff x="3847" y="605"/>
              <a:chExt cx="886" cy="2267"/>
            </a:xfrm>
          </p:grpSpPr>
          <p:grpSp>
            <p:nvGrpSpPr>
              <p:cNvPr id="81" name="组合 80">
                <a:extLst>
                  <a:ext uri="{FF2B5EF4-FFF2-40B4-BE49-F238E27FC236}">
                    <a16:creationId xmlns:a16="http://schemas.microsoft.com/office/drawing/2014/main" xmlns="" id="{A2ACEA23-59DB-C456-2A45-220A0589ACE0}"/>
                  </a:ext>
                </a:extLst>
              </p:cNvPr>
              <p:cNvGrpSpPr/>
              <p:nvPr/>
            </p:nvGrpSpPr>
            <p:grpSpPr>
              <a:xfrm>
                <a:off x="4289" y="605"/>
                <a:ext cx="2" cy="2267"/>
                <a:chOff x="4159" y="503"/>
                <a:chExt cx="2" cy="2063"/>
              </a:xfrm>
            </p:grpSpPr>
            <p:sp>
              <p:nvSpPr>
                <p:cNvPr id="95" name="任意多边形 112672">
                  <a:extLst>
                    <a:ext uri="{FF2B5EF4-FFF2-40B4-BE49-F238E27FC236}">
                      <a16:creationId xmlns:a16="http://schemas.microsoft.com/office/drawing/2014/main" xmlns="" id="{093B855E-845A-A496-1E03-09A61846F3D1}"/>
                    </a:ext>
                  </a:extLst>
                </p:cNvPr>
                <p:cNvSpPr/>
                <p:nvPr/>
              </p:nvSpPr>
              <p:spPr>
                <a:xfrm>
                  <a:off x="4159" y="503"/>
                  <a:ext cx="2" cy="801"/>
                </a:xfrm>
                <a:custGeom>
                  <a:avLst/>
                  <a:gdLst/>
                  <a:ahLst/>
                  <a:cxnLst/>
                  <a:rect l="0" t="0" r="0" b="0"/>
                  <a:pathLst>
                    <a:path w="1" h="3639">
                      <a:moveTo>
                        <a:pt x="0" y="0"/>
                      </a:moveTo>
                      <a:lnTo>
                        <a:pt x="0" y="3639"/>
                      </a:lnTo>
                      <a:lnTo>
                        <a:pt x="1" y="3639"/>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6" name="任意多边形 112673">
                  <a:extLst>
                    <a:ext uri="{FF2B5EF4-FFF2-40B4-BE49-F238E27FC236}">
                      <a16:creationId xmlns:a16="http://schemas.microsoft.com/office/drawing/2014/main" xmlns="" id="{B87F1116-1AAC-B5D5-42ED-98CD49623747}"/>
                    </a:ext>
                  </a:extLst>
                </p:cNvPr>
                <p:cNvSpPr/>
                <p:nvPr/>
              </p:nvSpPr>
              <p:spPr>
                <a:xfrm>
                  <a:off x="4159" y="1457"/>
                  <a:ext cx="2" cy="153"/>
                </a:xfrm>
                <a:custGeom>
                  <a:avLst/>
                  <a:gdLst/>
                  <a:ahLst/>
                  <a:cxnLst/>
                  <a:rect l="0" t="0" r="0" b="0"/>
                  <a:pathLst>
                    <a:path w="1" h="696">
                      <a:moveTo>
                        <a:pt x="0" y="0"/>
                      </a:moveTo>
                      <a:lnTo>
                        <a:pt x="0" y="696"/>
                      </a:lnTo>
                      <a:lnTo>
                        <a:pt x="1" y="696"/>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7" name="任意多边形 112674">
                  <a:extLst>
                    <a:ext uri="{FF2B5EF4-FFF2-40B4-BE49-F238E27FC236}">
                      <a16:creationId xmlns:a16="http://schemas.microsoft.com/office/drawing/2014/main" xmlns="" id="{94061EB9-D35A-0F43-57DA-B023346B15F1}"/>
                    </a:ext>
                  </a:extLst>
                </p:cNvPr>
                <p:cNvSpPr/>
                <p:nvPr/>
              </p:nvSpPr>
              <p:spPr>
                <a:xfrm>
                  <a:off x="4159" y="1764"/>
                  <a:ext cx="2" cy="802"/>
                </a:xfrm>
                <a:custGeom>
                  <a:avLst/>
                  <a:gdLst/>
                  <a:ahLst/>
                  <a:cxnLst/>
                  <a:rect l="0" t="0" r="0" b="0"/>
                  <a:pathLst>
                    <a:path w="1" h="3638">
                      <a:moveTo>
                        <a:pt x="0" y="0"/>
                      </a:moveTo>
                      <a:lnTo>
                        <a:pt x="0" y="3638"/>
                      </a:lnTo>
                      <a:lnTo>
                        <a:pt x="1" y="3638"/>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82" name="任意多边形 112675">
                <a:extLst>
                  <a:ext uri="{FF2B5EF4-FFF2-40B4-BE49-F238E27FC236}">
                    <a16:creationId xmlns:a16="http://schemas.microsoft.com/office/drawing/2014/main" xmlns="" id="{453CD084-8196-F85D-0D81-4398A33753B2}"/>
                  </a:ext>
                </a:extLst>
              </p:cNvPr>
              <p:cNvSpPr/>
              <p:nvPr/>
            </p:nvSpPr>
            <p:spPr>
              <a:xfrm>
                <a:off x="3847" y="1326"/>
                <a:ext cx="884" cy="2"/>
              </a:xfrm>
              <a:custGeom>
                <a:avLst/>
                <a:gdLst/>
                <a:ahLst/>
                <a:cxnLst/>
                <a:rect l="0" t="0" r="0" b="0"/>
                <a:pathLst>
                  <a:path w="3645">
                    <a:moveTo>
                      <a:pt x="3645" y="0"/>
                    </a:moveTo>
                    <a:lnTo>
                      <a:pt x="0" y="0"/>
                    </a:lnTo>
                    <a:lnTo>
                      <a:pt x="1"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3" name="任意多边形 112676">
                <a:extLst>
                  <a:ext uri="{FF2B5EF4-FFF2-40B4-BE49-F238E27FC236}">
                    <a16:creationId xmlns:a16="http://schemas.microsoft.com/office/drawing/2014/main" xmlns="" id="{60276D2C-B7E0-6511-3FA2-57880AA6B6C4}"/>
                  </a:ext>
                </a:extLst>
              </p:cNvPr>
              <p:cNvSpPr/>
              <p:nvPr/>
            </p:nvSpPr>
            <p:spPr>
              <a:xfrm>
                <a:off x="4731" y="742"/>
                <a:ext cx="2" cy="1799"/>
              </a:xfrm>
              <a:custGeom>
                <a:avLst/>
                <a:gdLst/>
                <a:ahLst/>
                <a:cxnLst/>
                <a:rect l="0" t="0" r="0" b="0"/>
                <a:pathLst>
                  <a:path w="1" h="7422">
                    <a:moveTo>
                      <a:pt x="0" y="0"/>
                    </a:moveTo>
                    <a:lnTo>
                      <a:pt x="0" y="7422"/>
                    </a:lnTo>
                    <a:lnTo>
                      <a:pt x="1" y="7422"/>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4" name="任意多边形 112677">
                <a:extLst>
                  <a:ext uri="{FF2B5EF4-FFF2-40B4-BE49-F238E27FC236}">
                    <a16:creationId xmlns:a16="http://schemas.microsoft.com/office/drawing/2014/main" xmlns="" id="{26870D66-206C-8F9B-CA09-E02CBC7A3C72}"/>
                  </a:ext>
                </a:extLst>
              </p:cNvPr>
              <p:cNvSpPr/>
              <p:nvPr/>
            </p:nvSpPr>
            <p:spPr>
              <a:xfrm>
                <a:off x="3847" y="744"/>
                <a:ext cx="2" cy="1797"/>
              </a:xfrm>
              <a:custGeom>
                <a:avLst/>
                <a:gdLst/>
                <a:ahLst/>
                <a:cxnLst/>
                <a:rect l="0" t="0" r="0" b="0"/>
                <a:pathLst>
                  <a:path w="1" h="7411">
                    <a:moveTo>
                      <a:pt x="0" y="0"/>
                    </a:moveTo>
                    <a:lnTo>
                      <a:pt x="0" y="7411"/>
                    </a:lnTo>
                    <a:lnTo>
                      <a:pt x="1" y="7411"/>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5" name="任意多边形 112678">
                <a:extLst>
                  <a:ext uri="{FF2B5EF4-FFF2-40B4-BE49-F238E27FC236}">
                    <a16:creationId xmlns:a16="http://schemas.microsoft.com/office/drawing/2014/main" xmlns="" id="{E9BED093-2C07-C32D-117B-A95B9417860E}"/>
                  </a:ext>
                </a:extLst>
              </p:cNvPr>
              <p:cNvSpPr/>
              <p:nvPr/>
            </p:nvSpPr>
            <p:spPr>
              <a:xfrm>
                <a:off x="3847" y="2541"/>
                <a:ext cx="884" cy="1"/>
              </a:xfrm>
              <a:custGeom>
                <a:avLst/>
                <a:gdLst/>
                <a:ahLst/>
                <a:cxnLst/>
                <a:rect l="0" t="0" r="0" b="0"/>
                <a:pathLst>
                  <a:path w="3646">
                    <a:moveTo>
                      <a:pt x="0" y="0"/>
                    </a:moveTo>
                    <a:lnTo>
                      <a:pt x="3645" y="0"/>
                    </a:lnTo>
                    <a:lnTo>
                      <a:pt x="3646"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6" name="任意多边形 112679">
                <a:extLst>
                  <a:ext uri="{FF2B5EF4-FFF2-40B4-BE49-F238E27FC236}">
                    <a16:creationId xmlns:a16="http://schemas.microsoft.com/office/drawing/2014/main" xmlns="" id="{605A414C-8B87-6EC8-583D-F28C5ECA427A}"/>
                  </a:ext>
                </a:extLst>
              </p:cNvPr>
              <p:cNvSpPr/>
              <p:nvPr/>
            </p:nvSpPr>
            <p:spPr>
              <a:xfrm>
                <a:off x="3847" y="2541"/>
                <a:ext cx="884" cy="112"/>
              </a:xfrm>
              <a:custGeom>
                <a:avLst/>
                <a:gdLst/>
                <a:ahLst/>
                <a:cxnLst/>
                <a:rect l="0" t="0" r="0" b="0"/>
                <a:pathLst>
                  <a:path w="3646" h="470">
                    <a:moveTo>
                      <a:pt x="0" y="0"/>
                    </a:moveTo>
                    <a:lnTo>
                      <a:pt x="696" y="311"/>
                    </a:lnTo>
                    <a:lnTo>
                      <a:pt x="1442" y="470"/>
                    </a:lnTo>
                    <a:lnTo>
                      <a:pt x="2204" y="470"/>
                    </a:lnTo>
                    <a:lnTo>
                      <a:pt x="2949" y="311"/>
                    </a:lnTo>
                    <a:lnTo>
                      <a:pt x="3645" y="0"/>
                    </a:lnTo>
                    <a:lnTo>
                      <a:pt x="3646" y="0"/>
                    </a:lnTo>
                  </a:path>
                </a:pathLst>
              </a:custGeom>
              <a:noFill/>
              <a:ln w="381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7" name="任意多边形 112680">
                <a:extLst>
                  <a:ext uri="{FF2B5EF4-FFF2-40B4-BE49-F238E27FC236}">
                    <a16:creationId xmlns:a16="http://schemas.microsoft.com/office/drawing/2014/main" xmlns="" id="{F645D698-AF58-A7ED-734D-25B0FEA659D9}"/>
                  </a:ext>
                </a:extLst>
              </p:cNvPr>
              <p:cNvSpPr/>
              <p:nvPr/>
            </p:nvSpPr>
            <p:spPr>
              <a:xfrm>
                <a:off x="3940" y="1326"/>
                <a:ext cx="3" cy="1261"/>
              </a:xfrm>
              <a:custGeom>
                <a:avLst/>
                <a:gdLst/>
                <a:ahLst/>
                <a:cxnLst/>
                <a:rect l="0" t="0" r="0" b="0"/>
                <a:pathLst>
                  <a:path w="1" h="5209">
                    <a:moveTo>
                      <a:pt x="0" y="0"/>
                    </a:moveTo>
                    <a:lnTo>
                      <a:pt x="0" y="5209"/>
                    </a:lnTo>
                    <a:lnTo>
                      <a:pt x="1" y="5209"/>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8" name="任意多边形 112681">
                <a:extLst>
                  <a:ext uri="{FF2B5EF4-FFF2-40B4-BE49-F238E27FC236}">
                    <a16:creationId xmlns:a16="http://schemas.microsoft.com/office/drawing/2014/main" xmlns="" id="{4DDAB90A-D63E-E2A2-856B-BFF3F258BA5C}"/>
                  </a:ext>
                </a:extLst>
              </p:cNvPr>
              <p:cNvSpPr/>
              <p:nvPr/>
            </p:nvSpPr>
            <p:spPr>
              <a:xfrm>
                <a:off x="4636" y="1326"/>
                <a:ext cx="1" cy="1261"/>
              </a:xfrm>
              <a:custGeom>
                <a:avLst/>
                <a:gdLst/>
                <a:ahLst/>
                <a:cxnLst/>
                <a:rect l="0" t="0" r="0" b="0"/>
                <a:pathLst>
                  <a:path w="1" h="5209">
                    <a:moveTo>
                      <a:pt x="0" y="0"/>
                    </a:moveTo>
                    <a:lnTo>
                      <a:pt x="0" y="5209"/>
                    </a:lnTo>
                    <a:lnTo>
                      <a:pt x="1" y="5209"/>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9" name="任意多边形 112682">
                <a:extLst>
                  <a:ext uri="{FF2B5EF4-FFF2-40B4-BE49-F238E27FC236}">
                    <a16:creationId xmlns:a16="http://schemas.microsoft.com/office/drawing/2014/main" xmlns="" id="{F7620180-5F2F-AD65-56C0-6C94D8B84C99}"/>
                  </a:ext>
                </a:extLst>
              </p:cNvPr>
              <p:cNvSpPr/>
              <p:nvPr/>
            </p:nvSpPr>
            <p:spPr>
              <a:xfrm>
                <a:off x="3847" y="653"/>
                <a:ext cx="440" cy="178"/>
              </a:xfrm>
              <a:custGeom>
                <a:avLst/>
                <a:gdLst/>
                <a:ahLst/>
                <a:cxnLst/>
                <a:rect l="0" t="0" r="0" b="0"/>
                <a:pathLst>
                  <a:path w="1819" h="732">
                    <a:moveTo>
                      <a:pt x="0" y="366"/>
                    </a:moveTo>
                    <a:lnTo>
                      <a:pt x="16" y="435"/>
                    </a:lnTo>
                    <a:lnTo>
                      <a:pt x="65" y="503"/>
                    </a:lnTo>
                    <a:lnTo>
                      <a:pt x="145" y="564"/>
                    </a:lnTo>
                    <a:lnTo>
                      <a:pt x="251" y="620"/>
                    </a:lnTo>
                    <a:lnTo>
                      <a:pt x="383" y="664"/>
                    </a:lnTo>
                    <a:lnTo>
                      <a:pt x="533" y="700"/>
                    </a:lnTo>
                    <a:lnTo>
                      <a:pt x="696" y="723"/>
                    </a:lnTo>
                    <a:lnTo>
                      <a:pt x="868" y="732"/>
                    </a:lnTo>
                    <a:lnTo>
                      <a:pt x="1041" y="729"/>
                    </a:lnTo>
                    <a:lnTo>
                      <a:pt x="1209" y="712"/>
                    </a:lnTo>
                    <a:lnTo>
                      <a:pt x="1367" y="683"/>
                    </a:lnTo>
                    <a:lnTo>
                      <a:pt x="1508" y="644"/>
                    </a:lnTo>
                    <a:lnTo>
                      <a:pt x="1628" y="592"/>
                    </a:lnTo>
                    <a:lnTo>
                      <a:pt x="1722" y="534"/>
                    </a:lnTo>
                    <a:lnTo>
                      <a:pt x="1785" y="469"/>
                    </a:lnTo>
                    <a:lnTo>
                      <a:pt x="1819" y="400"/>
                    </a:lnTo>
                    <a:lnTo>
                      <a:pt x="1819" y="332"/>
                    </a:lnTo>
                    <a:lnTo>
                      <a:pt x="1785" y="263"/>
                    </a:lnTo>
                    <a:lnTo>
                      <a:pt x="1722" y="198"/>
                    </a:lnTo>
                    <a:lnTo>
                      <a:pt x="1628" y="140"/>
                    </a:lnTo>
                    <a:lnTo>
                      <a:pt x="1508" y="88"/>
                    </a:lnTo>
                    <a:lnTo>
                      <a:pt x="1367" y="48"/>
                    </a:lnTo>
                    <a:lnTo>
                      <a:pt x="1209" y="20"/>
                    </a:lnTo>
                    <a:lnTo>
                      <a:pt x="1041" y="3"/>
                    </a:lnTo>
                    <a:lnTo>
                      <a:pt x="868" y="0"/>
                    </a:lnTo>
                    <a:lnTo>
                      <a:pt x="696" y="9"/>
                    </a:lnTo>
                    <a:lnTo>
                      <a:pt x="533" y="32"/>
                    </a:lnTo>
                    <a:lnTo>
                      <a:pt x="383" y="68"/>
                    </a:lnTo>
                    <a:lnTo>
                      <a:pt x="251" y="112"/>
                    </a:lnTo>
                    <a:lnTo>
                      <a:pt x="145" y="168"/>
                    </a:lnTo>
                    <a:lnTo>
                      <a:pt x="65" y="229"/>
                    </a:lnTo>
                    <a:lnTo>
                      <a:pt x="16" y="296"/>
                    </a:lnTo>
                    <a:lnTo>
                      <a:pt x="0" y="366"/>
                    </a:lnTo>
                    <a:lnTo>
                      <a:pt x="1" y="366"/>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0" name="任意多边形 112683">
                <a:extLst>
                  <a:ext uri="{FF2B5EF4-FFF2-40B4-BE49-F238E27FC236}">
                    <a16:creationId xmlns:a16="http://schemas.microsoft.com/office/drawing/2014/main" xmlns="" id="{DF185343-6D1B-AB2A-50DC-429DBC2E7D44}"/>
                  </a:ext>
                </a:extLst>
              </p:cNvPr>
              <p:cNvSpPr/>
              <p:nvPr/>
            </p:nvSpPr>
            <p:spPr>
              <a:xfrm>
                <a:off x="3847" y="744"/>
                <a:ext cx="56" cy="58"/>
              </a:xfrm>
              <a:custGeom>
                <a:avLst/>
                <a:gdLst/>
                <a:ahLst/>
                <a:cxnLst/>
                <a:rect l="0" t="0" r="0" b="0"/>
                <a:pathLst>
                  <a:path w="235" h="234">
                    <a:moveTo>
                      <a:pt x="235" y="234"/>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1" name="任意多边形 112684">
                <a:extLst>
                  <a:ext uri="{FF2B5EF4-FFF2-40B4-BE49-F238E27FC236}">
                    <a16:creationId xmlns:a16="http://schemas.microsoft.com/office/drawing/2014/main" xmlns="" id="{DA92C630-3CD4-C3BA-13BD-7DAAB46AD671}"/>
                  </a:ext>
                </a:extLst>
              </p:cNvPr>
              <p:cNvSpPr/>
              <p:nvPr/>
            </p:nvSpPr>
            <p:spPr>
              <a:xfrm>
                <a:off x="3903" y="683"/>
                <a:ext cx="150" cy="148"/>
              </a:xfrm>
              <a:custGeom>
                <a:avLst/>
                <a:gdLst/>
                <a:ahLst/>
                <a:cxnLst/>
                <a:rect l="0" t="0" r="0" b="0"/>
                <a:pathLst>
                  <a:path w="611" h="612">
                    <a:moveTo>
                      <a:pt x="611" y="612"/>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2" name="任意多边形 112685">
                <a:extLst>
                  <a:ext uri="{FF2B5EF4-FFF2-40B4-BE49-F238E27FC236}">
                    <a16:creationId xmlns:a16="http://schemas.microsoft.com/office/drawing/2014/main" xmlns="" id="{27F1F36F-3683-FCEF-6D1D-DE664E52EBE8}"/>
                  </a:ext>
                </a:extLst>
              </p:cNvPr>
              <p:cNvSpPr/>
              <p:nvPr/>
            </p:nvSpPr>
            <p:spPr>
              <a:xfrm>
                <a:off x="3999" y="657"/>
                <a:ext cx="165" cy="165"/>
              </a:xfrm>
              <a:custGeom>
                <a:avLst/>
                <a:gdLst/>
                <a:ahLst/>
                <a:cxnLst/>
                <a:rect l="0" t="0" r="0" b="0"/>
                <a:pathLst>
                  <a:path w="678" h="681">
                    <a:moveTo>
                      <a:pt x="678" y="681"/>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3" name="任意多边形 112686">
                <a:extLst>
                  <a:ext uri="{FF2B5EF4-FFF2-40B4-BE49-F238E27FC236}">
                    <a16:creationId xmlns:a16="http://schemas.microsoft.com/office/drawing/2014/main" xmlns="" id="{D91EEDF1-05A0-903C-ED94-F98922C0438C}"/>
                  </a:ext>
                </a:extLst>
              </p:cNvPr>
              <p:cNvSpPr/>
              <p:nvPr/>
            </p:nvSpPr>
            <p:spPr>
              <a:xfrm>
                <a:off x="4114" y="655"/>
                <a:ext cx="136" cy="135"/>
              </a:xfrm>
              <a:custGeom>
                <a:avLst/>
                <a:gdLst/>
                <a:ahLst/>
                <a:cxnLst/>
                <a:rect l="0" t="0" r="0" b="0"/>
                <a:pathLst>
                  <a:path w="564" h="563">
                    <a:moveTo>
                      <a:pt x="564" y="563"/>
                    </a:moveTo>
                    <a:lnTo>
                      <a:pt x="0" y="0"/>
                    </a:lnTo>
                    <a:lnTo>
                      <a:pt x="1" y="0"/>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4" name="任意多边形 112687">
                <a:extLst>
                  <a:ext uri="{FF2B5EF4-FFF2-40B4-BE49-F238E27FC236}">
                    <a16:creationId xmlns:a16="http://schemas.microsoft.com/office/drawing/2014/main" xmlns="" id="{66B8B9D3-7FE5-4E9A-1843-9AFBDED62CD9}"/>
                  </a:ext>
                </a:extLst>
              </p:cNvPr>
              <p:cNvSpPr/>
              <p:nvPr/>
            </p:nvSpPr>
            <p:spPr>
              <a:xfrm>
                <a:off x="4289" y="653"/>
                <a:ext cx="442" cy="89"/>
              </a:xfrm>
              <a:custGeom>
                <a:avLst/>
                <a:gdLst/>
                <a:ahLst/>
                <a:cxnLst/>
                <a:rect l="0" t="0" r="0" b="0"/>
                <a:pathLst>
                  <a:path w="1822" h="365">
                    <a:moveTo>
                      <a:pt x="1822" y="365"/>
                    </a:moveTo>
                    <a:lnTo>
                      <a:pt x="1808" y="297"/>
                    </a:lnTo>
                    <a:lnTo>
                      <a:pt x="1761" y="232"/>
                    </a:lnTo>
                    <a:lnTo>
                      <a:pt x="1687" y="172"/>
                    </a:lnTo>
                    <a:lnTo>
                      <a:pt x="1584" y="118"/>
                    </a:lnTo>
                    <a:lnTo>
                      <a:pt x="1460" y="72"/>
                    </a:lnTo>
                    <a:lnTo>
                      <a:pt x="1317" y="36"/>
                    </a:lnTo>
                    <a:lnTo>
                      <a:pt x="1161" y="12"/>
                    </a:lnTo>
                    <a:lnTo>
                      <a:pt x="996" y="0"/>
                    </a:lnTo>
                    <a:lnTo>
                      <a:pt x="827" y="0"/>
                    </a:lnTo>
                    <a:lnTo>
                      <a:pt x="662" y="12"/>
                    </a:lnTo>
                    <a:lnTo>
                      <a:pt x="505" y="36"/>
                    </a:lnTo>
                    <a:lnTo>
                      <a:pt x="362" y="72"/>
                    </a:lnTo>
                    <a:lnTo>
                      <a:pt x="238" y="118"/>
                    </a:lnTo>
                    <a:lnTo>
                      <a:pt x="137" y="172"/>
                    </a:lnTo>
                    <a:lnTo>
                      <a:pt x="62" y="232"/>
                    </a:lnTo>
                    <a:lnTo>
                      <a:pt x="16" y="297"/>
                    </a:lnTo>
                    <a:lnTo>
                      <a:pt x="0" y="365"/>
                    </a:lnTo>
                    <a:lnTo>
                      <a:pt x="1" y="365"/>
                    </a:lnTo>
                  </a:path>
                </a:pathLst>
              </a:custGeom>
              <a:noFill/>
              <a:ln w="12700" cap="flat" cmpd="sng">
                <a:solidFill>
                  <a:srgbClr val="0000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spTree>
    <p:extLst>
      <p:ext uri="{BB962C8B-B14F-4D97-AF65-F5344CB8AC3E}">
        <p14:creationId xmlns:p14="http://schemas.microsoft.com/office/powerpoint/2010/main" val="2444327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additive="base">
                                        <p:cTn id="17" dur="500" fill="hold"/>
                                        <p:tgtEl>
                                          <p:spTgt spid="78"/>
                                        </p:tgtEl>
                                        <p:attrNameLst>
                                          <p:attrName>ppt_x</p:attrName>
                                        </p:attrNameLst>
                                      </p:cBhvr>
                                      <p:tavLst>
                                        <p:tav tm="0">
                                          <p:val>
                                            <p:strVal val="#ppt_x"/>
                                          </p:val>
                                        </p:tav>
                                        <p:tav tm="100000">
                                          <p:val>
                                            <p:strVal val="#ppt_x"/>
                                          </p:val>
                                        </p:tav>
                                      </p:tavLst>
                                    </p:anim>
                                    <p:anim calcmode="lin" valueType="num">
                                      <p:cBhvr additive="base">
                                        <p:cTn id="18" dur="500" fill="hold"/>
                                        <p:tgtEl>
                                          <p:spTgt spid="78"/>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2D35AE34-F1F4-3906-76AF-EE58DD680B3B}"/>
              </a:ext>
            </a:extLst>
          </p:cNvPr>
          <p:cNvPicPr>
            <a:picLocks noChangeAspect="1"/>
          </p:cNvPicPr>
          <p:nvPr/>
        </p:nvPicPr>
        <p:blipFill>
          <a:blip r:embed="rId2"/>
          <a:srcRect t="8983"/>
          <a:stretch>
            <a:fillRect/>
          </a:stretch>
        </p:blipFill>
        <p:spPr>
          <a:xfrm>
            <a:off x="0" y="615951"/>
            <a:ext cx="9142413" cy="6240462"/>
          </a:xfrm>
          <a:prstGeom prst="rect">
            <a:avLst/>
          </a:prstGeom>
          <a:noFill/>
          <a:ln w="9525">
            <a:noFill/>
          </a:ln>
        </p:spPr>
      </p:pic>
      <p:grpSp>
        <p:nvGrpSpPr>
          <p:cNvPr id="5" name="组合 4">
            <a:extLst>
              <a:ext uri="{FF2B5EF4-FFF2-40B4-BE49-F238E27FC236}">
                <a16:creationId xmlns:a16="http://schemas.microsoft.com/office/drawing/2014/main" xmlns="" id="{847A3346-2C24-D374-F2FE-E8A018CDC07D}"/>
              </a:ext>
            </a:extLst>
          </p:cNvPr>
          <p:cNvGrpSpPr/>
          <p:nvPr/>
        </p:nvGrpSpPr>
        <p:grpSpPr>
          <a:xfrm>
            <a:off x="2241550" y="3175"/>
            <a:ext cx="1339850" cy="3122613"/>
            <a:chOff x="1412" y="2"/>
            <a:chExt cx="844" cy="1967"/>
          </a:xfrm>
        </p:grpSpPr>
        <p:sp>
          <p:nvSpPr>
            <p:cNvPr id="6" name="任意多边形 113667">
              <a:extLst>
                <a:ext uri="{FF2B5EF4-FFF2-40B4-BE49-F238E27FC236}">
                  <a16:creationId xmlns:a16="http://schemas.microsoft.com/office/drawing/2014/main" xmlns="" id="{4E7C65CF-71B9-158B-CB0F-BC2EA8EA2042}"/>
                </a:ext>
              </a:extLst>
            </p:cNvPr>
            <p:cNvSpPr/>
            <p:nvPr/>
          </p:nvSpPr>
          <p:spPr>
            <a:xfrm>
              <a:off x="1599" y="151"/>
              <a:ext cx="467" cy="3"/>
            </a:xfrm>
            <a:custGeom>
              <a:avLst/>
              <a:gdLst/>
              <a:ahLst/>
              <a:cxnLst/>
              <a:rect l="0" t="0" r="0" b="0"/>
              <a:pathLst>
                <a:path w="1896">
                  <a:moveTo>
                    <a:pt x="0" y="0"/>
                  </a:moveTo>
                  <a:lnTo>
                    <a:pt x="1895" y="0"/>
                  </a:lnTo>
                  <a:lnTo>
                    <a:pt x="1896"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7" name="组合 6">
              <a:extLst>
                <a:ext uri="{FF2B5EF4-FFF2-40B4-BE49-F238E27FC236}">
                  <a16:creationId xmlns:a16="http://schemas.microsoft.com/office/drawing/2014/main" xmlns="" id="{09E52A10-56BB-8503-DF1E-A052BFD1908A}"/>
                </a:ext>
              </a:extLst>
            </p:cNvPr>
            <p:cNvGrpSpPr/>
            <p:nvPr/>
          </p:nvGrpSpPr>
          <p:grpSpPr>
            <a:xfrm>
              <a:off x="1412" y="1490"/>
              <a:ext cx="844" cy="426"/>
              <a:chOff x="1412" y="1490"/>
              <a:chExt cx="844" cy="426"/>
            </a:xfrm>
          </p:grpSpPr>
          <p:sp>
            <p:nvSpPr>
              <p:cNvPr id="24" name="任意多边形 113669">
                <a:extLst>
                  <a:ext uri="{FF2B5EF4-FFF2-40B4-BE49-F238E27FC236}">
                    <a16:creationId xmlns:a16="http://schemas.microsoft.com/office/drawing/2014/main" xmlns="" id="{B90FCFDC-2470-114E-011F-3434AEA47D36}"/>
                  </a:ext>
                </a:extLst>
              </p:cNvPr>
              <p:cNvSpPr/>
              <p:nvPr/>
            </p:nvSpPr>
            <p:spPr>
              <a:xfrm>
                <a:off x="1412" y="1490"/>
                <a:ext cx="843" cy="3"/>
              </a:xfrm>
              <a:custGeom>
                <a:avLst/>
                <a:gdLst/>
                <a:ahLst/>
                <a:cxnLst/>
                <a:rect l="0" t="0" r="0" b="0"/>
                <a:pathLst>
                  <a:path w="3412">
                    <a:moveTo>
                      <a:pt x="0" y="0"/>
                    </a:moveTo>
                    <a:lnTo>
                      <a:pt x="3411" y="0"/>
                    </a:lnTo>
                    <a:lnTo>
                      <a:pt x="3412"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5" name="任意多边形 113670">
                <a:extLst>
                  <a:ext uri="{FF2B5EF4-FFF2-40B4-BE49-F238E27FC236}">
                    <a16:creationId xmlns:a16="http://schemas.microsoft.com/office/drawing/2014/main" xmlns="" id="{6D40553C-DCB1-A4BE-8860-A095DD980AC2}"/>
                  </a:ext>
                </a:extLst>
              </p:cNvPr>
              <p:cNvSpPr/>
              <p:nvPr/>
            </p:nvSpPr>
            <p:spPr>
              <a:xfrm>
                <a:off x="1412" y="1490"/>
                <a:ext cx="1" cy="355"/>
              </a:xfrm>
              <a:custGeom>
                <a:avLst/>
                <a:gdLst/>
                <a:ahLst/>
                <a:cxnLst/>
                <a:rect l="0" t="0" r="0" b="0"/>
                <a:pathLst>
                  <a:path w="1" h="1438">
                    <a:moveTo>
                      <a:pt x="0" y="0"/>
                    </a:moveTo>
                    <a:lnTo>
                      <a:pt x="0" y="1438"/>
                    </a:lnTo>
                    <a:lnTo>
                      <a:pt x="1" y="1438"/>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6" name="任意多边形 113671">
                <a:extLst>
                  <a:ext uri="{FF2B5EF4-FFF2-40B4-BE49-F238E27FC236}">
                    <a16:creationId xmlns:a16="http://schemas.microsoft.com/office/drawing/2014/main" xmlns="" id="{CD8D9E2A-919C-2912-52BD-E4B60EE60F5D}"/>
                  </a:ext>
                </a:extLst>
              </p:cNvPr>
              <p:cNvSpPr/>
              <p:nvPr/>
            </p:nvSpPr>
            <p:spPr>
              <a:xfrm>
                <a:off x="2255" y="1490"/>
                <a:ext cx="1" cy="355"/>
              </a:xfrm>
              <a:custGeom>
                <a:avLst/>
                <a:gdLst/>
                <a:ahLst/>
                <a:cxnLst/>
                <a:rect l="0" t="0" r="0" b="0"/>
                <a:pathLst>
                  <a:path w="1" h="1438">
                    <a:moveTo>
                      <a:pt x="0" y="0"/>
                    </a:moveTo>
                    <a:lnTo>
                      <a:pt x="0" y="1438"/>
                    </a:lnTo>
                    <a:lnTo>
                      <a:pt x="1" y="1438"/>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7" name="任意多边形 113672">
                <a:extLst>
                  <a:ext uri="{FF2B5EF4-FFF2-40B4-BE49-F238E27FC236}">
                    <a16:creationId xmlns:a16="http://schemas.microsoft.com/office/drawing/2014/main" xmlns="" id="{691A60C5-00F0-A8A1-9A5B-A098AC26A591}"/>
                  </a:ext>
                </a:extLst>
              </p:cNvPr>
              <p:cNvSpPr/>
              <p:nvPr/>
            </p:nvSpPr>
            <p:spPr>
              <a:xfrm>
                <a:off x="1412" y="1774"/>
                <a:ext cx="419" cy="142"/>
              </a:xfrm>
              <a:custGeom>
                <a:avLst/>
                <a:gdLst/>
                <a:ahLst/>
                <a:cxnLst/>
                <a:rect l="0" t="0" r="0" b="0"/>
                <a:pathLst>
                  <a:path w="1701" h="572">
                    <a:moveTo>
                      <a:pt x="0" y="286"/>
                    </a:moveTo>
                    <a:lnTo>
                      <a:pt x="15" y="341"/>
                    </a:lnTo>
                    <a:lnTo>
                      <a:pt x="61" y="393"/>
                    </a:lnTo>
                    <a:lnTo>
                      <a:pt x="135" y="441"/>
                    </a:lnTo>
                    <a:lnTo>
                      <a:pt x="235" y="484"/>
                    </a:lnTo>
                    <a:lnTo>
                      <a:pt x="358" y="519"/>
                    </a:lnTo>
                    <a:lnTo>
                      <a:pt x="498" y="546"/>
                    </a:lnTo>
                    <a:lnTo>
                      <a:pt x="651" y="565"/>
                    </a:lnTo>
                    <a:lnTo>
                      <a:pt x="812" y="572"/>
                    </a:lnTo>
                    <a:lnTo>
                      <a:pt x="974" y="569"/>
                    </a:lnTo>
                    <a:lnTo>
                      <a:pt x="1131" y="557"/>
                    </a:lnTo>
                    <a:lnTo>
                      <a:pt x="1279" y="534"/>
                    </a:lnTo>
                    <a:lnTo>
                      <a:pt x="1411" y="502"/>
                    </a:lnTo>
                    <a:lnTo>
                      <a:pt x="1523" y="463"/>
                    </a:lnTo>
                    <a:lnTo>
                      <a:pt x="1611" y="418"/>
                    </a:lnTo>
                    <a:lnTo>
                      <a:pt x="1671" y="367"/>
                    </a:lnTo>
                    <a:lnTo>
                      <a:pt x="1701" y="313"/>
                    </a:lnTo>
                    <a:lnTo>
                      <a:pt x="1701" y="259"/>
                    </a:lnTo>
                    <a:lnTo>
                      <a:pt x="1671" y="205"/>
                    </a:lnTo>
                    <a:lnTo>
                      <a:pt x="1611" y="155"/>
                    </a:lnTo>
                    <a:lnTo>
                      <a:pt x="1523" y="109"/>
                    </a:lnTo>
                    <a:lnTo>
                      <a:pt x="1411" y="69"/>
                    </a:lnTo>
                    <a:lnTo>
                      <a:pt x="1279" y="38"/>
                    </a:lnTo>
                    <a:lnTo>
                      <a:pt x="1131" y="15"/>
                    </a:lnTo>
                    <a:lnTo>
                      <a:pt x="974" y="3"/>
                    </a:lnTo>
                    <a:lnTo>
                      <a:pt x="812" y="0"/>
                    </a:lnTo>
                    <a:lnTo>
                      <a:pt x="651" y="8"/>
                    </a:lnTo>
                    <a:lnTo>
                      <a:pt x="498" y="25"/>
                    </a:lnTo>
                    <a:lnTo>
                      <a:pt x="358" y="53"/>
                    </a:lnTo>
                    <a:lnTo>
                      <a:pt x="235" y="88"/>
                    </a:lnTo>
                    <a:lnTo>
                      <a:pt x="135" y="131"/>
                    </a:lnTo>
                    <a:lnTo>
                      <a:pt x="61" y="180"/>
                    </a:lnTo>
                    <a:lnTo>
                      <a:pt x="15" y="232"/>
                    </a:lnTo>
                    <a:lnTo>
                      <a:pt x="0" y="286"/>
                    </a:lnTo>
                    <a:lnTo>
                      <a:pt x="1" y="286"/>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8" name="任意多边形 113673">
                <a:extLst>
                  <a:ext uri="{FF2B5EF4-FFF2-40B4-BE49-F238E27FC236}">
                    <a16:creationId xmlns:a16="http://schemas.microsoft.com/office/drawing/2014/main" xmlns="" id="{7FB7103F-E031-1B4C-DE85-5F438C06FB10}"/>
                  </a:ext>
                </a:extLst>
              </p:cNvPr>
              <p:cNvSpPr/>
              <p:nvPr/>
            </p:nvSpPr>
            <p:spPr>
              <a:xfrm>
                <a:off x="1413" y="1809"/>
                <a:ext cx="30" cy="29"/>
              </a:xfrm>
              <a:custGeom>
                <a:avLst/>
                <a:gdLst/>
                <a:ahLst/>
                <a:cxnLst/>
                <a:rect l="0" t="0" r="0" b="0"/>
                <a:pathLst>
                  <a:path w="120" h="118">
                    <a:moveTo>
                      <a:pt x="0" y="118"/>
                    </a:moveTo>
                    <a:lnTo>
                      <a:pt x="119" y="0"/>
                    </a:lnTo>
                    <a:lnTo>
                      <a:pt x="120"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9" name="任意多边形 113674">
                <a:extLst>
                  <a:ext uri="{FF2B5EF4-FFF2-40B4-BE49-F238E27FC236}">
                    <a16:creationId xmlns:a16="http://schemas.microsoft.com/office/drawing/2014/main" xmlns="" id="{A6837D26-6899-CF34-72B3-4C13EDF6AB9C}"/>
                  </a:ext>
                </a:extLst>
              </p:cNvPr>
              <p:cNvSpPr/>
              <p:nvPr/>
            </p:nvSpPr>
            <p:spPr>
              <a:xfrm>
                <a:off x="1465" y="1776"/>
                <a:ext cx="116" cy="116"/>
              </a:xfrm>
              <a:custGeom>
                <a:avLst/>
                <a:gdLst/>
                <a:ahLst/>
                <a:cxnLst/>
                <a:rect l="0" t="0" r="0" b="0"/>
                <a:pathLst>
                  <a:path w="471" h="469">
                    <a:moveTo>
                      <a:pt x="0" y="469"/>
                    </a:moveTo>
                    <a:lnTo>
                      <a:pt x="470" y="0"/>
                    </a:lnTo>
                    <a:lnTo>
                      <a:pt x="47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0" name="任意多边形 113675">
                <a:extLst>
                  <a:ext uri="{FF2B5EF4-FFF2-40B4-BE49-F238E27FC236}">
                    <a16:creationId xmlns:a16="http://schemas.microsoft.com/office/drawing/2014/main" xmlns="" id="{8BD9E0D6-6E55-E963-57C5-E3875780AB2E}"/>
                  </a:ext>
                </a:extLst>
              </p:cNvPr>
              <p:cNvSpPr/>
              <p:nvPr/>
            </p:nvSpPr>
            <p:spPr>
              <a:xfrm>
                <a:off x="1549" y="1777"/>
                <a:ext cx="134" cy="135"/>
              </a:xfrm>
              <a:custGeom>
                <a:avLst/>
                <a:gdLst/>
                <a:ahLst/>
                <a:cxnLst/>
                <a:rect l="0" t="0" r="0" b="0"/>
                <a:pathLst>
                  <a:path w="543" h="543">
                    <a:moveTo>
                      <a:pt x="0" y="543"/>
                    </a:moveTo>
                    <a:lnTo>
                      <a:pt x="542" y="0"/>
                    </a:lnTo>
                    <a:lnTo>
                      <a:pt x="543"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1" name="任意多边形 113676">
                <a:extLst>
                  <a:ext uri="{FF2B5EF4-FFF2-40B4-BE49-F238E27FC236}">
                    <a16:creationId xmlns:a16="http://schemas.microsoft.com/office/drawing/2014/main" xmlns="" id="{8278DEF9-26DD-F4D3-3ED9-52193C45C2C2}"/>
                  </a:ext>
                </a:extLst>
              </p:cNvPr>
              <p:cNvSpPr/>
              <p:nvPr/>
            </p:nvSpPr>
            <p:spPr>
              <a:xfrm>
                <a:off x="1650" y="1796"/>
                <a:ext cx="121" cy="120"/>
              </a:xfrm>
              <a:custGeom>
                <a:avLst/>
                <a:gdLst/>
                <a:ahLst/>
                <a:cxnLst/>
                <a:rect l="0" t="0" r="0" b="0"/>
                <a:pathLst>
                  <a:path w="487" h="487">
                    <a:moveTo>
                      <a:pt x="0" y="487"/>
                    </a:moveTo>
                    <a:lnTo>
                      <a:pt x="486" y="0"/>
                    </a:lnTo>
                    <a:lnTo>
                      <a:pt x="487"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2" name="任意多边形 113677">
                <a:extLst>
                  <a:ext uri="{FF2B5EF4-FFF2-40B4-BE49-F238E27FC236}">
                    <a16:creationId xmlns:a16="http://schemas.microsoft.com/office/drawing/2014/main" xmlns="" id="{0148C5D4-AB72-E8E0-F27B-58DAA095CB59}"/>
                  </a:ext>
                </a:extLst>
              </p:cNvPr>
              <p:cNvSpPr/>
              <p:nvPr/>
            </p:nvSpPr>
            <p:spPr>
              <a:xfrm>
                <a:off x="1778" y="1839"/>
                <a:ext cx="53" cy="53"/>
              </a:xfrm>
              <a:custGeom>
                <a:avLst/>
                <a:gdLst/>
                <a:ahLst/>
                <a:cxnLst/>
                <a:rect l="0" t="0" r="0" b="0"/>
                <a:pathLst>
                  <a:path w="219" h="218">
                    <a:moveTo>
                      <a:pt x="0" y="218"/>
                    </a:moveTo>
                    <a:lnTo>
                      <a:pt x="218" y="0"/>
                    </a:lnTo>
                    <a:lnTo>
                      <a:pt x="219"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3" name="任意多边形 113678">
                <a:extLst>
                  <a:ext uri="{FF2B5EF4-FFF2-40B4-BE49-F238E27FC236}">
                    <a16:creationId xmlns:a16="http://schemas.microsoft.com/office/drawing/2014/main" xmlns="" id="{47FA4B37-FFCD-6655-56AF-DCE0CBAC9082}"/>
                  </a:ext>
                </a:extLst>
              </p:cNvPr>
              <p:cNvSpPr/>
              <p:nvPr/>
            </p:nvSpPr>
            <p:spPr>
              <a:xfrm>
                <a:off x="1834" y="1845"/>
                <a:ext cx="421" cy="71"/>
              </a:xfrm>
              <a:custGeom>
                <a:avLst/>
                <a:gdLst/>
                <a:ahLst/>
                <a:cxnLst/>
                <a:rect l="0" t="0" r="0" b="0"/>
                <a:pathLst>
                  <a:path w="1706" h="285">
                    <a:moveTo>
                      <a:pt x="0" y="0"/>
                    </a:moveTo>
                    <a:lnTo>
                      <a:pt x="14" y="53"/>
                    </a:lnTo>
                    <a:lnTo>
                      <a:pt x="57" y="104"/>
                    </a:lnTo>
                    <a:lnTo>
                      <a:pt x="127" y="151"/>
                    </a:lnTo>
                    <a:lnTo>
                      <a:pt x="222" y="193"/>
                    </a:lnTo>
                    <a:lnTo>
                      <a:pt x="338" y="229"/>
                    </a:lnTo>
                    <a:lnTo>
                      <a:pt x="472" y="256"/>
                    </a:lnTo>
                    <a:lnTo>
                      <a:pt x="618" y="276"/>
                    </a:lnTo>
                    <a:lnTo>
                      <a:pt x="773" y="285"/>
                    </a:lnTo>
                    <a:lnTo>
                      <a:pt x="931" y="285"/>
                    </a:lnTo>
                    <a:lnTo>
                      <a:pt x="1085" y="276"/>
                    </a:lnTo>
                    <a:lnTo>
                      <a:pt x="1232" y="256"/>
                    </a:lnTo>
                    <a:lnTo>
                      <a:pt x="1366" y="229"/>
                    </a:lnTo>
                    <a:lnTo>
                      <a:pt x="1483" y="193"/>
                    </a:lnTo>
                    <a:lnTo>
                      <a:pt x="1578" y="151"/>
                    </a:lnTo>
                    <a:lnTo>
                      <a:pt x="1648" y="104"/>
                    </a:lnTo>
                    <a:lnTo>
                      <a:pt x="1690" y="53"/>
                    </a:lnTo>
                    <a:lnTo>
                      <a:pt x="1705" y="0"/>
                    </a:lnTo>
                    <a:lnTo>
                      <a:pt x="1706"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8" name="组合 7">
              <a:extLst>
                <a:ext uri="{FF2B5EF4-FFF2-40B4-BE49-F238E27FC236}">
                  <a16:creationId xmlns:a16="http://schemas.microsoft.com/office/drawing/2014/main" xmlns="" id="{F6927DE8-DF14-227E-A02A-8277FF00C874}"/>
                </a:ext>
              </a:extLst>
            </p:cNvPr>
            <p:cNvGrpSpPr/>
            <p:nvPr/>
          </p:nvGrpSpPr>
          <p:grpSpPr>
            <a:xfrm>
              <a:off x="1552" y="2"/>
              <a:ext cx="564" cy="1967"/>
              <a:chOff x="1552" y="2"/>
              <a:chExt cx="564" cy="1967"/>
            </a:xfrm>
          </p:grpSpPr>
          <p:sp>
            <p:nvSpPr>
              <p:cNvPr id="9" name="任意多边形 113680">
                <a:extLst>
                  <a:ext uri="{FF2B5EF4-FFF2-40B4-BE49-F238E27FC236}">
                    <a16:creationId xmlns:a16="http://schemas.microsoft.com/office/drawing/2014/main" xmlns="" id="{0772ACB3-0CEA-FDFB-BD2B-DC52F03F21A7}"/>
                  </a:ext>
                </a:extLst>
              </p:cNvPr>
              <p:cNvSpPr/>
              <p:nvPr/>
            </p:nvSpPr>
            <p:spPr>
              <a:xfrm>
                <a:off x="1552" y="871"/>
                <a:ext cx="2" cy="611"/>
              </a:xfrm>
              <a:custGeom>
                <a:avLst/>
                <a:gdLst/>
                <a:ahLst/>
                <a:cxnLst/>
                <a:rect l="0" t="0" r="0" b="0"/>
                <a:pathLst>
                  <a:path w="1" h="2478">
                    <a:moveTo>
                      <a:pt x="0" y="0"/>
                    </a:moveTo>
                    <a:lnTo>
                      <a:pt x="0" y="2478"/>
                    </a:lnTo>
                    <a:lnTo>
                      <a:pt x="1" y="2478"/>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 name="任意多边形 113681">
                <a:extLst>
                  <a:ext uri="{FF2B5EF4-FFF2-40B4-BE49-F238E27FC236}">
                    <a16:creationId xmlns:a16="http://schemas.microsoft.com/office/drawing/2014/main" xmlns="" id="{F4C9CFFF-E253-E092-7FF6-1D19FDB0D077}"/>
                  </a:ext>
                </a:extLst>
              </p:cNvPr>
              <p:cNvSpPr/>
              <p:nvPr/>
            </p:nvSpPr>
            <p:spPr>
              <a:xfrm>
                <a:off x="2114" y="871"/>
                <a:ext cx="2" cy="619"/>
              </a:xfrm>
              <a:custGeom>
                <a:avLst/>
                <a:gdLst/>
                <a:ahLst/>
                <a:cxnLst/>
                <a:rect l="0" t="0" r="0" b="0"/>
                <a:pathLst>
                  <a:path w="1" h="2511">
                    <a:moveTo>
                      <a:pt x="0" y="0"/>
                    </a:moveTo>
                    <a:lnTo>
                      <a:pt x="0" y="2511"/>
                    </a:lnTo>
                    <a:lnTo>
                      <a:pt x="1" y="2511"/>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 name="任意多边形 113682">
                <a:extLst>
                  <a:ext uri="{FF2B5EF4-FFF2-40B4-BE49-F238E27FC236}">
                    <a16:creationId xmlns:a16="http://schemas.microsoft.com/office/drawing/2014/main" xmlns="" id="{E661A3F5-B898-E38A-9524-B208899E4BE1}"/>
                  </a:ext>
                </a:extLst>
              </p:cNvPr>
              <p:cNvSpPr/>
              <p:nvPr/>
            </p:nvSpPr>
            <p:spPr>
              <a:xfrm>
                <a:off x="1552" y="871"/>
                <a:ext cx="562" cy="3"/>
              </a:xfrm>
              <a:custGeom>
                <a:avLst/>
                <a:gdLst/>
                <a:ahLst/>
                <a:cxnLst/>
                <a:rect l="0" t="0" r="0" b="0"/>
                <a:pathLst>
                  <a:path w="2275">
                    <a:moveTo>
                      <a:pt x="0" y="0"/>
                    </a:moveTo>
                    <a:lnTo>
                      <a:pt x="2274" y="0"/>
                    </a:lnTo>
                    <a:lnTo>
                      <a:pt x="2275"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 name="任意多边形 113683">
                <a:extLst>
                  <a:ext uri="{FF2B5EF4-FFF2-40B4-BE49-F238E27FC236}">
                    <a16:creationId xmlns:a16="http://schemas.microsoft.com/office/drawing/2014/main" xmlns="" id="{693B7A27-AF5E-E17E-1E25-F098910DAC3B}"/>
                  </a:ext>
                </a:extLst>
              </p:cNvPr>
              <p:cNvSpPr/>
              <p:nvPr/>
            </p:nvSpPr>
            <p:spPr>
              <a:xfrm>
                <a:off x="1599" y="59"/>
                <a:ext cx="467" cy="691"/>
              </a:xfrm>
              <a:custGeom>
                <a:avLst/>
                <a:gdLst/>
                <a:ahLst/>
                <a:cxnLst/>
                <a:rect l="0" t="0" r="0" b="0"/>
                <a:pathLst>
                  <a:path w="1896" h="2809">
                    <a:moveTo>
                      <a:pt x="0" y="2809"/>
                    </a:moveTo>
                    <a:lnTo>
                      <a:pt x="0" y="379"/>
                    </a:lnTo>
                    <a:lnTo>
                      <a:pt x="379" y="0"/>
                    </a:lnTo>
                    <a:lnTo>
                      <a:pt x="1515" y="0"/>
                    </a:lnTo>
                    <a:lnTo>
                      <a:pt x="1895" y="379"/>
                    </a:lnTo>
                    <a:lnTo>
                      <a:pt x="1895" y="2809"/>
                    </a:lnTo>
                    <a:lnTo>
                      <a:pt x="1896" y="2809"/>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 name="任意多边形 113684">
                <a:extLst>
                  <a:ext uri="{FF2B5EF4-FFF2-40B4-BE49-F238E27FC236}">
                    <a16:creationId xmlns:a16="http://schemas.microsoft.com/office/drawing/2014/main" xmlns="" id="{0E64EE1E-2052-76C8-8894-32CAFA18CFF6}"/>
                  </a:ext>
                </a:extLst>
              </p:cNvPr>
              <p:cNvSpPr/>
              <p:nvPr/>
            </p:nvSpPr>
            <p:spPr>
              <a:xfrm>
                <a:off x="1599" y="750"/>
                <a:ext cx="467" cy="3"/>
              </a:xfrm>
              <a:custGeom>
                <a:avLst/>
                <a:gdLst/>
                <a:ahLst/>
                <a:cxnLst/>
                <a:rect l="0" t="0" r="0" b="0"/>
                <a:pathLst>
                  <a:path w="1896">
                    <a:moveTo>
                      <a:pt x="0" y="0"/>
                    </a:moveTo>
                    <a:lnTo>
                      <a:pt x="1895" y="0"/>
                    </a:lnTo>
                    <a:lnTo>
                      <a:pt x="1896"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4" name="任意多边形 113685">
                <a:extLst>
                  <a:ext uri="{FF2B5EF4-FFF2-40B4-BE49-F238E27FC236}">
                    <a16:creationId xmlns:a16="http://schemas.microsoft.com/office/drawing/2014/main" xmlns="" id="{2BBE95EB-8EC5-4581-04D3-9116C9345747}"/>
                  </a:ext>
                </a:extLst>
              </p:cNvPr>
              <p:cNvSpPr/>
              <p:nvPr/>
            </p:nvSpPr>
            <p:spPr>
              <a:xfrm>
                <a:off x="1670" y="750"/>
                <a:ext cx="3" cy="121"/>
              </a:xfrm>
              <a:custGeom>
                <a:avLst/>
                <a:gdLst/>
                <a:ahLst/>
                <a:cxnLst/>
                <a:rect l="0" t="0" r="0" b="0"/>
                <a:pathLst>
                  <a:path w="1" h="494">
                    <a:moveTo>
                      <a:pt x="0" y="0"/>
                    </a:moveTo>
                    <a:lnTo>
                      <a:pt x="0" y="494"/>
                    </a:lnTo>
                    <a:lnTo>
                      <a:pt x="1" y="494"/>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5" name="任意多边形 113686">
                <a:extLst>
                  <a:ext uri="{FF2B5EF4-FFF2-40B4-BE49-F238E27FC236}">
                    <a16:creationId xmlns:a16="http://schemas.microsoft.com/office/drawing/2014/main" xmlns="" id="{B6CDCE06-E151-DCA3-509E-CAFDF9EE295F}"/>
                  </a:ext>
                </a:extLst>
              </p:cNvPr>
              <p:cNvSpPr/>
              <p:nvPr/>
            </p:nvSpPr>
            <p:spPr>
              <a:xfrm>
                <a:off x="1995" y="750"/>
                <a:ext cx="2" cy="121"/>
              </a:xfrm>
              <a:custGeom>
                <a:avLst/>
                <a:gdLst/>
                <a:ahLst/>
                <a:cxnLst/>
                <a:rect l="0" t="0" r="0" b="0"/>
                <a:pathLst>
                  <a:path w="1" h="494">
                    <a:moveTo>
                      <a:pt x="0" y="0"/>
                    </a:moveTo>
                    <a:lnTo>
                      <a:pt x="0" y="494"/>
                    </a:lnTo>
                    <a:lnTo>
                      <a:pt x="1" y="494"/>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16" name="组合 15">
                <a:extLst>
                  <a:ext uri="{FF2B5EF4-FFF2-40B4-BE49-F238E27FC236}">
                    <a16:creationId xmlns:a16="http://schemas.microsoft.com/office/drawing/2014/main" xmlns="" id="{AC369428-78B2-98AA-78AE-7C72C6E1DADD}"/>
                  </a:ext>
                </a:extLst>
              </p:cNvPr>
              <p:cNvGrpSpPr/>
              <p:nvPr/>
            </p:nvGrpSpPr>
            <p:grpSpPr>
              <a:xfrm>
                <a:off x="1834" y="2"/>
                <a:ext cx="1" cy="1967"/>
                <a:chOff x="1834" y="2"/>
                <a:chExt cx="1" cy="1967"/>
              </a:xfrm>
            </p:grpSpPr>
            <p:sp>
              <p:nvSpPr>
                <p:cNvPr id="19" name="任意多边形 113688">
                  <a:extLst>
                    <a:ext uri="{FF2B5EF4-FFF2-40B4-BE49-F238E27FC236}">
                      <a16:creationId xmlns:a16="http://schemas.microsoft.com/office/drawing/2014/main" xmlns="" id="{C6CBB99E-6D2F-64A7-CC91-819CBC97E7F5}"/>
                    </a:ext>
                  </a:extLst>
                </p:cNvPr>
                <p:cNvSpPr/>
                <p:nvPr/>
              </p:nvSpPr>
              <p:spPr>
                <a:xfrm>
                  <a:off x="1834" y="1476"/>
                  <a:ext cx="1" cy="493"/>
                </a:xfrm>
                <a:custGeom>
                  <a:avLst/>
                  <a:gdLst/>
                  <a:ahLst/>
                  <a:cxnLst/>
                  <a:rect l="0" t="0" r="0" b="0"/>
                  <a:pathLst>
                    <a:path w="1" h="2003">
                      <a:moveTo>
                        <a:pt x="0" y="2003"/>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0" name="任意多边形 113689">
                  <a:extLst>
                    <a:ext uri="{FF2B5EF4-FFF2-40B4-BE49-F238E27FC236}">
                      <a16:creationId xmlns:a16="http://schemas.microsoft.com/office/drawing/2014/main" xmlns="" id="{AFCD3FEB-241E-0E01-536D-B4607C1A27A8}"/>
                    </a:ext>
                  </a:extLst>
                </p:cNvPr>
                <p:cNvSpPr/>
                <p:nvPr/>
              </p:nvSpPr>
              <p:spPr>
                <a:xfrm>
                  <a:off x="1834" y="1297"/>
                  <a:ext cx="1" cy="90"/>
                </a:xfrm>
                <a:custGeom>
                  <a:avLst/>
                  <a:gdLst/>
                  <a:ahLst/>
                  <a:cxnLst/>
                  <a:rect l="0" t="0" r="0" b="0"/>
                  <a:pathLst>
                    <a:path w="1" h="362">
                      <a:moveTo>
                        <a:pt x="0" y="362"/>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1" name="任意多边形 113690">
                  <a:extLst>
                    <a:ext uri="{FF2B5EF4-FFF2-40B4-BE49-F238E27FC236}">
                      <a16:creationId xmlns:a16="http://schemas.microsoft.com/office/drawing/2014/main" xmlns="" id="{99401B50-7ABC-313C-3400-9DFA17A567FA}"/>
                    </a:ext>
                  </a:extLst>
                </p:cNvPr>
                <p:cNvSpPr/>
                <p:nvPr/>
              </p:nvSpPr>
              <p:spPr>
                <a:xfrm>
                  <a:off x="1834" y="766"/>
                  <a:ext cx="1" cy="442"/>
                </a:xfrm>
                <a:custGeom>
                  <a:avLst/>
                  <a:gdLst/>
                  <a:ahLst/>
                  <a:cxnLst/>
                  <a:rect l="0" t="0" r="0" b="0"/>
                  <a:pathLst>
                    <a:path w="1" h="1806">
                      <a:moveTo>
                        <a:pt x="0" y="1806"/>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2" name="任意多边形 113691">
                  <a:extLst>
                    <a:ext uri="{FF2B5EF4-FFF2-40B4-BE49-F238E27FC236}">
                      <a16:creationId xmlns:a16="http://schemas.microsoft.com/office/drawing/2014/main" xmlns="" id="{12B29023-10DB-07D6-6E27-2ED3674E72A7}"/>
                    </a:ext>
                  </a:extLst>
                </p:cNvPr>
                <p:cNvSpPr/>
                <p:nvPr/>
              </p:nvSpPr>
              <p:spPr>
                <a:xfrm>
                  <a:off x="1834" y="585"/>
                  <a:ext cx="1" cy="89"/>
                </a:xfrm>
                <a:custGeom>
                  <a:avLst/>
                  <a:gdLst/>
                  <a:ahLst/>
                  <a:cxnLst/>
                  <a:rect l="0" t="0" r="0" b="0"/>
                  <a:pathLst>
                    <a:path w="1" h="361">
                      <a:moveTo>
                        <a:pt x="0" y="361"/>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3" name="任意多边形 113692">
                  <a:extLst>
                    <a:ext uri="{FF2B5EF4-FFF2-40B4-BE49-F238E27FC236}">
                      <a16:creationId xmlns:a16="http://schemas.microsoft.com/office/drawing/2014/main" xmlns="" id="{5732F242-920C-529F-1706-4C0A6294F6B0}"/>
                    </a:ext>
                  </a:extLst>
                </p:cNvPr>
                <p:cNvSpPr/>
                <p:nvPr/>
              </p:nvSpPr>
              <p:spPr>
                <a:xfrm>
                  <a:off x="1834" y="2"/>
                  <a:ext cx="1" cy="495"/>
                </a:xfrm>
                <a:custGeom>
                  <a:avLst/>
                  <a:gdLst/>
                  <a:ahLst/>
                  <a:cxnLst/>
                  <a:rect l="0" t="0" r="0" b="0"/>
                  <a:pathLst>
                    <a:path w="1" h="2004">
                      <a:moveTo>
                        <a:pt x="0" y="2004"/>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17" name="任意多边形 113693">
                <a:extLst>
                  <a:ext uri="{FF2B5EF4-FFF2-40B4-BE49-F238E27FC236}">
                    <a16:creationId xmlns:a16="http://schemas.microsoft.com/office/drawing/2014/main" xmlns="" id="{99830745-135D-2BA8-3DD0-F9C459ABD53A}"/>
                  </a:ext>
                </a:extLst>
              </p:cNvPr>
              <p:cNvSpPr/>
              <p:nvPr/>
            </p:nvSpPr>
            <p:spPr>
              <a:xfrm>
                <a:off x="1670" y="80"/>
                <a:ext cx="3" cy="670"/>
              </a:xfrm>
              <a:custGeom>
                <a:avLst/>
                <a:gdLst/>
                <a:ahLst/>
                <a:cxnLst/>
                <a:rect l="0" t="0" r="0" b="0"/>
                <a:pathLst>
                  <a:path w="1" h="2714">
                    <a:moveTo>
                      <a:pt x="0" y="0"/>
                    </a:moveTo>
                    <a:lnTo>
                      <a:pt x="0" y="2714"/>
                    </a:lnTo>
                    <a:lnTo>
                      <a:pt x="1" y="2714"/>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8" name="任意多边形 113694">
                <a:extLst>
                  <a:ext uri="{FF2B5EF4-FFF2-40B4-BE49-F238E27FC236}">
                    <a16:creationId xmlns:a16="http://schemas.microsoft.com/office/drawing/2014/main" xmlns="" id="{43805FD6-E861-29AA-C11E-DED142E218FE}"/>
                  </a:ext>
                </a:extLst>
              </p:cNvPr>
              <p:cNvSpPr/>
              <p:nvPr/>
            </p:nvSpPr>
            <p:spPr>
              <a:xfrm>
                <a:off x="1995" y="80"/>
                <a:ext cx="2" cy="670"/>
              </a:xfrm>
              <a:custGeom>
                <a:avLst/>
                <a:gdLst/>
                <a:ahLst/>
                <a:cxnLst/>
                <a:rect l="0" t="0" r="0" b="0"/>
                <a:pathLst>
                  <a:path w="1" h="2714">
                    <a:moveTo>
                      <a:pt x="0" y="2714"/>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sp>
        <p:nvSpPr>
          <p:cNvPr id="34" name="矩形 33">
            <a:extLst>
              <a:ext uri="{FF2B5EF4-FFF2-40B4-BE49-F238E27FC236}">
                <a16:creationId xmlns:a16="http://schemas.microsoft.com/office/drawing/2014/main" xmlns="" id="{F01DADE8-6229-E2AF-63B2-E6C6CB03E54F}"/>
              </a:ext>
            </a:extLst>
          </p:cNvPr>
          <p:cNvSpPr/>
          <p:nvPr/>
        </p:nvSpPr>
        <p:spPr>
          <a:xfrm>
            <a:off x="343967" y="1042988"/>
            <a:ext cx="712786" cy="4605944"/>
          </a:xfrm>
          <a:prstGeom prst="rect">
            <a:avLst/>
          </a:prstGeom>
          <a:noFill/>
          <a:ln w="9525">
            <a:noFill/>
          </a:ln>
        </p:spPr>
        <p:txBody>
          <a:bodyPr/>
          <a:lstStyle/>
          <a:p>
            <a:pPr marL="342900" indent="-342900">
              <a:spcBef>
                <a:spcPct val="20000"/>
              </a:spcBef>
              <a:defRPr/>
            </a:pPr>
            <a:r>
              <a:rPr lang="en-US" altLang="zh-CN" sz="2400" b="1" dirty="0">
                <a:solidFill>
                  <a:srgbClr val="C00000"/>
                </a:solidFill>
                <a:latin typeface="黑体" panose="02010609060101010101" pitchFamily="2" charset="-122"/>
                <a:ea typeface="黑体" panose="02010609060101010101" pitchFamily="2" charset="-122"/>
              </a:rPr>
              <a:t>7.</a:t>
            </a:r>
          </a:p>
          <a:p>
            <a:pPr marL="342900" indent="-342900">
              <a:spcBef>
                <a:spcPct val="20000"/>
              </a:spcBef>
              <a:defRPr/>
            </a:pPr>
            <a:r>
              <a:rPr lang="zh-CN" altLang="en-US" sz="2400" b="1" dirty="0">
                <a:solidFill>
                  <a:srgbClr val="C00000"/>
                </a:solidFill>
                <a:latin typeface="黑体" panose="02010609060101010101" pitchFamily="2" charset="-122"/>
                <a:ea typeface="黑体" panose="02010609060101010101" pitchFamily="2" charset="-122"/>
              </a:rPr>
              <a:t>螺</a:t>
            </a:r>
            <a:endParaRPr lang="en-US" altLang="zh-CN" sz="2400" b="1" dirty="0">
              <a:solidFill>
                <a:srgbClr val="C00000"/>
              </a:solidFill>
              <a:latin typeface="黑体" panose="02010609060101010101" pitchFamily="2" charset="-122"/>
              <a:ea typeface="黑体" panose="02010609060101010101" pitchFamily="2" charset="-122"/>
            </a:endParaRPr>
          </a:p>
          <a:p>
            <a:pPr marL="342900" indent="-342900">
              <a:spcBef>
                <a:spcPct val="20000"/>
              </a:spcBef>
              <a:defRPr/>
            </a:pPr>
            <a:r>
              <a:rPr lang="zh-CN" altLang="en-US" sz="2400" b="1" dirty="0">
                <a:solidFill>
                  <a:srgbClr val="C00000"/>
                </a:solidFill>
                <a:latin typeface="黑体" panose="02010609060101010101" pitchFamily="2" charset="-122"/>
                <a:ea typeface="黑体" panose="02010609060101010101" pitchFamily="2" charset="-122"/>
              </a:rPr>
              <a:t>纹</a:t>
            </a:r>
            <a:endParaRPr lang="en-US" altLang="zh-CN" sz="2400" b="1" dirty="0">
              <a:solidFill>
                <a:srgbClr val="C00000"/>
              </a:solidFill>
              <a:latin typeface="黑体" panose="02010609060101010101" pitchFamily="2" charset="-122"/>
              <a:ea typeface="黑体" panose="02010609060101010101" pitchFamily="2" charset="-122"/>
            </a:endParaRPr>
          </a:p>
          <a:p>
            <a:pPr marL="342900" indent="-342900">
              <a:spcBef>
                <a:spcPct val="20000"/>
              </a:spcBef>
              <a:defRPr/>
            </a:pPr>
            <a:r>
              <a:rPr lang="zh-CN" altLang="en-US" sz="2400" b="1" dirty="0">
                <a:solidFill>
                  <a:srgbClr val="C00000"/>
                </a:solidFill>
                <a:latin typeface="黑体" panose="02010609060101010101" pitchFamily="2" charset="-122"/>
                <a:ea typeface="黑体" panose="02010609060101010101" pitchFamily="2" charset="-122"/>
              </a:rPr>
              <a:t>联</a:t>
            </a:r>
            <a:endParaRPr lang="en-US" altLang="zh-CN" sz="2400" b="1" dirty="0">
              <a:solidFill>
                <a:srgbClr val="C00000"/>
              </a:solidFill>
              <a:latin typeface="黑体" panose="02010609060101010101" pitchFamily="2" charset="-122"/>
              <a:ea typeface="黑体" panose="02010609060101010101" pitchFamily="2" charset="-122"/>
            </a:endParaRPr>
          </a:p>
          <a:p>
            <a:pPr marL="342900" indent="-342900">
              <a:spcBef>
                <a:spcPct val="20000"/>
              </a:spcBef>
              <a:defRPr/>
            </a:pPr>
            <a:r>
              <a:rPr lang="zh-CN" altLang="en-US" sz="2400" b="1" dirty="0">
                <a:solidFill>
                  <a:srgbClr val="C00000"/>
                </a:solidFill>
                <a:latin typeface="黑体" panose="02010609060101010101" pitchFamily="2" charset="-122"/>
                <a:ea typeface="黑体" panose="02010609060101010101" pitchFamily="2" charset="-122"/>
              </a:rPr>
              <a:t>接</a:t>
            </a:r>
            <a:endParaRPr lang="en-US" altLang="zh-CN" sz="2400" b="1" dirty="0">
              <a:solidFill>
                <a:srgbClr val="C00000"/>
              </a:solidFill>
              <a:latin typeface="黑体" panose="02010609060101010101" pitchFamily="2" charset="-122"/>
              <a:ea typeface="黑体" panose="02010609060101010101" pitchFamily="2" charset="-122"/>
            </a:endParaRPr>
          </a:p>
          <a:p>
            <a:pPr marL="342900" indent="-342900">
              <a:spcBef>
                <a:spcPct val="20000"/>
              </a:spcBef>
              <a:defRPr/>
            </a:pPr>
            <a:r>
              <a:rPr lang="zh-CN" altLang="en-US" sz="2400" b="1" dirty="0">
                <a:solidFill>
                  <a:srgbClr val="C00000"/>
                </a:solidFill>
                <a:latin typeface="黑体" panose="02010609060101010101" pitchFamily="2" charset="-122"/>
                <a:ea typeface="黑体" panose="02010609060101010101" pitchFamily="2" charset="-122"/>
              </a:rPr>
              <a:t>合</a:t>
            </a:r>
            <a:endParaRPr lang="en-US" altLang="zh-CN" sz="2400" b="1" dirty="0">
              <a:solidFill>
                <a:srgbClr val="C00000"/>
              </a:solidFill>
              <a:latin typeface="黑体" panose="02010609060101010101" pitchFamily="2" charset="-122"/>
              <a:ea typeface="黑体" panose="02010609060101010101" pitchFamily="2" charset="-122"/>
            </a:endParaRPr>
          </a:p>
          <a:p>
            <a:pPr marL="342900" indent="-342900">
              <a:spcBef>
                <a:spcPct val="20000"/>
              </a:spcBef>
              <a:defRPr/>
            </a:pPr>
            <a:r>
              <a:rPr lang="zh-CN" altLang="en-US" sz="2400" b="1" dirty="0">
                <a:solidFill>
                  <a:srgbClr val="C00000"/>
                </a:solidFill>
                <a:latin typeface="黑体" panose="02010609060101010101" pitchFamily="2" charset="-122"/>
                <a:ea typeface="黑体" panose="02010609060101010101" pitchFamily="2" charset="-122"/>
              </a:rPr>
              <a:t>理</a:t>
            </a:r>
            <a:endParaRPr lang="en-US" altLang="zh-CN" sz="2400" b="1" dirty="0">
              <a:solidFill>
                <a:srgbClr val="C00000"/>
              </a:solidFill>
              <a:latin typeface="黑体" panose="02010609060101010101" pitchFamily="2" charset="-122"/>
              <a:ea typeface="黑体" panose="02010609060101010101" pitchFamily="2" charset="-122"/>
            </a:endParaRPr>
          </a:p>
          <a:p>
            <a:pPr marL="342900" indent="-342900">
              <a:spcBef>
                <a:spcPct val="20000"/>
              </a:spcBef>
              <a:defRPr/>
            </a:pPr>
            <a:r>
              <a:rPr lang="zh-CN" altLang="en-US" sz="2400" b="1" dirty="0">
                <a:solidFill>
                  <a:srgbClr val="C00000"/>
                </a:solidFill>
                <a:latin typeface="黑体" panose="02010609060101010101" pitchFamily="2" charset="-122"/>
                <a:ea typeface="黑体" panose="02010609060101010101" pitchFamily="2" charset="-122"/>
              </a:rPr>
              <a:t>结</a:t>
            </a:r>
            <a:endParaRPr lang="en-US" altLang="zh-CN" sz="2400" b="1" dirty="0">
              <a:solidFill>
                <a:srgbClr val="C00000"/>
              </a:solidFill>
              <a:latin typeface="黑体" panose="02010609060101010101" pitchFamily="2" charset="-122"/>
              <a:ea typeface="黑体" panose="02010609060101010101" pitchFamily="2" charset="-122"/>
            </a:endParaRPr>
          </a:p>
          <a:p>
            <a:pPr marL="342900" indent="-342900">
              <a:spcBef>
                <a:spcPct val="20000"/>
              </a:spcBef>
              <a:defRPr/>
            </a:pPr>
            <a:r>
              <a:rPr lang="zh-CN" altLang="en-US" sz="2400" b="1" dirty="0">
                <a:solidFill>
                  <a:srgbClr val="C00000"/>
                </a:solidFill>
                <a:latin typeface="黑体" panose="02010609060101010101" pitchFamily="2" charset="-122"/>
                <a:ea typeface="黑体" panose="02010609060101010101" pitchFamily="2" charset="-122"/>
              </a:rPr>
              <a:t>构</a:t>
            </a:r>
          </a:p>
        </p:txBody>
      </p:sp>
      <p:grpSp>
        <p:nvGrpSpPr>
          <p:cNvPr id="35" name="组合 34">
            <a:extLst>
              <a:ext uri="{FF2B5EF4-FFF2-40B4-BE49-F238E27FC236}">
                <a16:creationId xmlns:a16="http://schemas.microsoft.com/office/drawing/2014/main" xmlns="" id="{834357BE-32B9-2A62-2CF1-B2CD8931699C}"/>
              </a:ext>
            </a:extLst>
          </p:cNvPr>
          <p:cNvGrpSpPr/>
          <p:nvPr/>
        </p:nvGrpSpPr>
        <p:grpSpPr>
          <a:xfrm>
            <a:off x="2374900" y="3433763"/>
            <a:ext cx="1220788" cy="2189162"/>
            <a:chOff x="1496" y="2235"/>
            <a:chExt cx="769" cy="1379"/>
          </a:xfrm>
        </p:grpSpPr>
        <p:sp>
          <p:nvSpPr>
            <p:cNvPr id="36" name="任意多边形 113697">
              <a:extLst>
                <a:ext uri="{FF2B5EF4-FFF2-40B4-BE49-F238E27FC236}">
                  <a16:creationId xmlns:a16="http://schemas.microsoft.com/office/drawing/2014/main" xmlns="" id="{A113837B-F09B-77DC-8F55-5B25F1C58C51}"/>
                </a:ext>
              </a:extLst>
            </p:cNvPr>
            <p:cNvSpPr/>
            <p:nvPr/>
          </p:nvSpPr>
          <p:spPr>
            <a:xfrm>
              <a:off x="1644" y="2896"/>
              <a:ext cx="476" cy="676"/>
            </a:xfrm>
            <a:custGeom>
              <a:avLst/>
              <a:gdLst/>
              <a:ahLst/>
              <a:cxnLst/>
              <a:rect l="0" t="0" r="0" b="0"/>
              <a:pathLst>
                <a:path w="476" h="676">
                  <a:moveTo>
                    <a:pt x="0" y="0"/>
                  </a:moveTo>
                  <a:lnTo>
                    <a:pt x="476" y="0"/>
                  </a:lnTo>
                  <a:lnTo>
                    <a:pt x="468" y="628"/>
                  </a:lnTo>
                  <a:lnTo>
                    <a:pt x="420" y="676"/>
                  </a:lnTo>
                  <a:lnTo>
                    <a:pt x="48" y="676"/>
                  </a:lnTo>
                  <a:lnTo>
                    <a:pt x="0" y="628"/>
                  </a:lnTo>
                  <a:lnTo>
                    <a:pt x="0" y="0"/>
                  </a:lnTo>
                  <a:close/>
                </a:path>
              </a:pathLst>
            </a:custGeom>
            <a:solidFill>
              <a:srgbClr val="D5FFFF"/>
            </a:solidFill>
            <a:ln w="952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grpSp>
          <p:nvGrpSpPr>
            <p:cNvPr id="37" name="组合 36">
              <a:extLst>
                <a:ext uri="{FF2B5EF4-FFF2-40B4-BE49-F238E27FC236}">
                  <a16:creationId xmlns:a16="http://schemas.microsoft.com/office/drawing/2014/main" xmlns="" id="{8CFF0A75-E683-0AFC-F0FF-A9BF0C7FA9BF}"/>
                </a:ext>
              </a:extLst>
            </p:cNvPr>
            <p:cNvGrpSpPr/>
            <p:nvPr/>
          </p:nvGrpSpPr>
          <p:grpSpPr>
            <a:xfrm>
              <a:off x="1496" y="2235"/>
              <a:ext cx="769" cy="1379"/>
              <a:chOff x="1496" y="2235"/>
              <a:chExt cx="769" cy="1379"/>
            </a:xfrm>
          </p:grpSpPr>
          <p:sp>
            <p:nvSpPr>
              <p:cNvPr id="38" name="任意多边形 113699">
                <a:extLst>
                  <a:ext uri="{FF2B5EF4-FFF2-40B4-BE49-F238E27FC236}">
                    <a16:creationId xmlns:a16="http://schemas.microsoft.com/office/drawing/2014/main" xmlns="" id="{96BE19AF-0DAF-B883-F607-0BEA0FE08326}"/>
                  </a:ext>
                </a:extLst>
              </p:cNvPr>
              <p:cNvSpPr/>
              <p:nvPr/>
            </p:nvSpPr>
            <p:spPr>
              <a:xfrm>
                <a:off x="1496" y="2891"/>
                <a:ext cx="768" cy="2"/>
              </a:xfrm>
              <a:custGeom>
                <a:avLst/>
                <a:gdLst/>
                <a:ahLst/>
                <a:cxnLst/>
                <a:rect l="0" t="0" r="0" b="0"/>
                <a:pathLst>
                  <a:path w="3110">
                    <a:moveTo>
                      <a:pt x="0" y="0"/>
                    </a:moveTo>
                    <a:lnTo>
                      <a:pt x="3109" y="0"/>
                    </a:lnTo>
                    <a:lnTo>
                      <a:pt x="3110"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39" name="任意多边形 113700">
                <a:extLst>
                  <a:ext uri="{FF2B5EF4-FFF2-40B4-BE49-F238E27FC236}">
                    <a16:creationId xmlns:a16="http://schemas.microsoft.com/office/drawing/2014/main" xmlns="" id="{7A1A4D19-93A7-7F8D-8438-21C0E29DE18B}"/>
                  </a:ext>
                </a:extLst>
              </p:cNvPr>
              <p:cNvSpPr/>
              <p:nvPr/>
            </p:nvSpPr>
            <p:spPr>
              <a:xfrm>
                <a:off x="1496" y="2638"/>
                <a:ext cx="768" cy="3"/>
              </a:xfrm>
              <a:custGeom>
                <a:avLst/>
                <a:gdLst/>
                <a:ahLst/>
                <a:cxnLst/>
                <a:rect l="0" t="0" r="0" b="0"/>
                <a:pathLst>
                  <a:path w="3109">
                    <a:moveTo>
                      <a:pt x="3109" y="0"/>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0" name="任意多边形 113701">
                <a:extLst>
                  <a:ext uri="{FF2B5EF4-FFF2-40B4-BE49-F238E27FC236}">
                    <a16:creationId xmlns:a16="http://schemas.microsoft.com/office/drawing/2014/main" xmlns="" id="{0DBC24C1-B7B2-F3A4-24D9-BDCD513E4BF2}"/>
                  </a:ext>
                </a:extLst>
              </p:cNvPr>
              <p:cNvSpPr/>
              <p:nvPr/>
            </p:nvSpPr>
            <p:spPr>
              <a:xfrm>
                <a:off x="1645" y="3525"/>
                <a:ext cx="469" cy="3"/>
              </a:xfrm>
              <a:custGeom>
                <a:avLst/>
                <a:gdLst/>
                <a:ahLst/>
                <a:cxnLst/>
                <a:rect l="0" t="0" r="0" b="0"/>
                <a:pathLst>
                  <a:path w="1896">
                    <a:moveTo>
                      <a:pt x="0" y="0"/>
                    </a:moveTo>
                    <a:lnTo>
                      <a:pt x="1895" y="0"/>
                    </a:lnTo>
                    <a:lnTo>
                      <a:pt x="1896"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1" name="任意多边形 113702">
                <a:extLst>
                  <a:ext uri="{FF2B5EF4-FFF2-40B4-BE49-F238E27FC236}">
                    <a16:creationId xmlns:a16="http://schemas.microsoft.com/office/drawing/2014/main" xmlns="" id="{3BCDDB15-1D5C-8998-6854-C2D5A21FBA1B}"/>
                  </a:ext>
                </a:extLst>
              </p:cNvPr>
              <p:cNvSpPr/>
              <p:nvPr/>
            </p:nvSpPr>
            <p:spPr>
              <a:xfrm>
                <a:off x="1694" y="3573"/>
                <a:ext cx="372" cy="2"/>
              </a:xfrm>
              <a:custGeom>
                <a:avLst/>
                <a:gdLst/>
                <a:ahLst/>
                <a:cxnLst/>
                <a:rect l="0" t="0" r="0" b="0"/>
                <a:pathLst>
                  <a:path w="1515">
                    <a:moveTo>
                      <a:pt x="1515" y="0"/>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2" name="任意多边形 113703">
                <a:extLst>
                  <a:ext uri="{FF2B5EF4-FFF2-40B4-BE49-F238E27FC236}">
                    <a16:creationId xmlns:a16="http://schemas.microsoft.com/office/drawing/2014/main" xmlns="" id="{ED5868A2-CB60-01E4-116D-22A653698DF9}"/>
                  </a:ext>
                </a:extLst>
              </p:cNvPr>
              <p:cNvSpPr/>
              <p:nvPr/>
            </p:nvSpPr>
            <p:spPr>
              <a:xfrm>
                <a:off x="1645" y="2891"/>
                <a:ext cx="4" cy="634"/>
              </a:xfrm>
              <a:custGeom>
                <a:avLst/>
                <a:gdLst/>
                <a:ahLst/>
                <a:cxnLst/>
                <a:rect l="0" t="0" r="0" b="0"/>
                <a:pathLst>
                  <a:path w="1" h="2580">
                    <a:moveTo>
                      <a:pt x="0" y="0"/>
                    </a:moveTo>
                    <a:lnTo>
                      <a:pt x="0" y="2580"/>
                    </a:lnTo>
                    <a:lnTo>
                      <a:pt x="1" y="258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3" name="任意多边形 113704">
                <a:extLst>
                  <a:ext uri="{FF2B5EF4-FFF2-40B4-BE49-F238E27FC236}">
                    <a16:creationId xmlns:a16="http://schemas.microsoft.com/office/drawing/2014/main" xmlns="" id="{4ECF2223-B476-60B2-334E-94462B940CF6}"/>
                  </a:ext>
                </a:extLst>
              </p:cNvPr>
              <p:cNvSpPr/>
              <p:nvPr/>
            </p:nvSpPr>
            <p:spPr>
              <a:xfrm>
                <a:off x="1645" y="3525"/>
                <a:ext cx="49" cy="48"/>
              </a:xfrm>
              <a:custGeom>
                <a:avLst/>
                <a:gdLst/>
                <a:ahLst/>
                <a:cxnLst/>
                <a:rect l="0" t="0" r="0" b="0"/>
                <a:pathLst>
                  <a:path w="190" h="190">
                    <a:moveTo>
                      <a:pt x="190" y="190"/>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4" name="任意多边形 113705">
                <a:extLst>
                  <a:ext uri="{FF2B5EF4-FFF2-40B4-BE49-F238E27FC236}">
                    <a16:creationId xmlns:a16="http://schemas.microsoft.com/office/drawing/2014/main" xmlns="" id="{324A3B4D-7792-8EED-5AB4-359FD397F5E5}"/>
                  </a:ext>
                </a:extLst>
              </p:cNvPr>
              <p:cNvSpPr/>
              <p:nvPr/>
            </p:nvSpPr>
            <p:spPr>
              <a:xfrm>
                <a:off x="1496" y="2638"/>
                <a:ext cx="2" cy="253"/>
              </a:xfrm>
              <a:custGeom>
                <a:avLst/>
                <a:gdLst/>
                <a:ahLst/>
                <a:cxnLst/>
                <a:rect l="0" t="0" r="0" b="0"/>
                <a:pathLst>
                  <a:path w="1" h="1023">
                    <a:moveTo>
                      <a:pt x="0" y="1023"/>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5" name="任意多边形 113706">
                <a:extLst>
                  <a:ext uri="{FF2B5EF4-FFF2-40B4-BE49-F238E27FC236}">
                    <a16:creationId xmlns:a16="http://schemas.microsoft.com/office/drawing/2014/main" xmlns="" id="{8FCD8ED4-0A53-8AE5-CB7E-85915C530EC7}"/>
                  </a:ext>
                </a:extLst>
              </p:cNvPr>
              <p:cNvSpPr/>
              <p:nvPr/>
            </p:nvSpPr>
            <p:spPr>
              <a:xfrm>
                <a:off x="1694" y="2349"/>
                <a:ext cx="1" cy="289"/>
              </a:xfrm>
              <a:custGeom>
                <a:avLst/>
                <a:gdLst/>
                <a:ahLst/>
                <a:cxnLst/>
                <a:rect l="0" t="0" r="0" b="0"/>
                <a:pathLst>
                  <a:path w="1" h="1171">
                    <a:moveTo>
                      <a:pt x="0" y="1171"/>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6" name="任意多边形 113707">
                <a:extLst>
                  <a:ext uri="{FF2B5EF4-FFF2-40B4-BE49-F238E27FC236}">
                    <a16:creationId xmlns:a16="http://schemas.microsoft.com/office/drawing/2014/main" xmlns="" id="{650669AC-E7BB-1D21-E382-0C6D5DC43D8E}"/>
                  </a:ext>
                </a:extLst>
              </p:cNvPr>
              <p:cNvSpPr/>
              <p:nvPr/>
            </p:nvSpPr>
            <p:spPr>
              <a:xfrm>
                <a:off x="2114" y="2891"/>
                <a:ext cx="2" cy="634"/>
              </a:xfrm>
              <a:custGeom>
                <a:avLst/>
                <a:gdLst/>
                <a:ahLst/>
                <a:cxnLst/>
                <a:rect l="0" t="0" r="0" b="0"/>
                <a:pathLst>
                  <a:path w="1" h="2580">
                    <a:moveTo>
                      <a:pt x="0" y="0"/>
                    </a:moveTo>
                    <a:lnTo>
                      <a:pt x="0" y="2580"/>
                    </a:lnTo>
                    <a:lnTo>
                      <a:pt x="1" y="258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7" name="任意多边形 113708">
                <a:extLst>
                  <a:ext uri="{FF2B5EF4-FFF2-40B4-BE49-F238E27FC236}">
                    <a16:creationId xmlns:a16="http://schemas.microsoft.com/office/drawing/2014/main" xmlns="" id="{1294881B-801B-5CA5-9C13-FD0500967CE1}"/>
                  </a:ext>
                </a:extLst>
              </p:cNvPr>
              <p:cNvSpPr/>
              <p:nvPr/>
            </p:nvSpPr>
            <p:spPr>
              <a:xfrm>
                <a:off x="2066" y="3525"/>
                <a:ext cx="48" cy="48"/>
              </a:xfrm>
              <a:custGeom>
                <a:avLst/>
                <a:gdLst/>
                <a:ahLst/>
                <a:cxnLst/>
                <a:rect l="0" t="0" r="0" b="0"/>
                <a:pathLst>
                  <a:path w="191" h="190">
                    <a:moveTo>
                      <a:pt x="0" y="190"/>
                    </a:moveTo>
                    <a:lnTo>
                      <a:pt x="190" y="0"/>
                    </a:lnTo>
                    <a:lnTo>
                      <a:pt x="19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8" name="任意多边形 113709">
                <a:extLst>
                  <a:ext uri="{FF2B5EF4-FFF2-40B4-BE49-F238E27FC236}">
                    <a16:creationId xmlns:a16="http://schemas.microsoft.com/office/drawing/2014/main" xmlns="" id="{3FA1BDB8-2F26-9869-BBCF-DBF3902A8668}"/>
                  </a:ext>
                </a:extLst>
              </p:cNvPr>
              <p:cNvSpPr/>
              <p:nvPr/>
            </p:nvSpPr>
            <p:spPr>
              <a:xfrm>
                <a:off x="2264" y="2638"/>
                <a:ext cx="1" cy="253"/>
              </a:xfrm>
              <a:custGeom>
                <a:avLst/>
                <a:gdLst/>
                <a:ahLst/>
                <a:cxnLst/>
                <a:rect l="0" t="0" r="0" b="0"/>
                <a:pathLst>
                  <a:path w="1" h="1023">
                    <a:moveTo>
                      <a:pt x="0" y="1023"/>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49" name="任意多边形 113710">
                <a:extLst>
                  <a:ext uri="{FF2B5EF4-FFF2-40B4-BE49-F238E27FC236}">
                    <a16:creationId xmlns:a16="http://schemas.microsoft.com/office/drawing/2014/main" xmlns="" id="{4A8C8FDD-95C9-2BDF-2315-513BE21A1A8F}"/>
                  </a:ext>
                </a:extLst>
              </p:cNvPr>
              <p:cNvSpPr/>
              <p:nvPr/>
            </p:nvSpPr>
            <p:spPr>
              <a:xfrm>
                <a:off x="2066" y="2349"/>
                <a:ext cx="3" cy="289"/>
              </a:xfrm>
              <a:custGeom>
                <a:avLst/>
                <a:gdLst/>
                <a:ahLst/>
                <a:cxnLst/>
                <a:rect l="0" t="0" r="0" b="0"/>
                <a:pathLst>
                  <a:path w="1" h="1171">
                    <a:moveTo>
                      <a:pt x="0" y="1171"/>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50" name="任意多边形 113711">
                <a:extLst>
                  <a:ext uri="{FF2B5EF4-FFF2-40B4-BE49-F238E27FC236}">
                    <a16:creationId xmlns:a16="http://schemas.microsoft.com/office/drawing/2014/main" xmlns="" id="{C8DBEFC7-F479-0064-22E5-0F082D09AC1D}"/>
                  </a:ext>
                </a:extLst>
              </p:cNvPr>
              <p:cNvSpPr/>
              <p:nvPr/>
            </p:nvSpPr>
            <p:spPr>
              <a:xfrm>
                <a:off x="1879" y="2307"/>
                <a:ext cx="187" cy="83"/>
              </a:xfrm>
              <a:custGeom>
                <a:avLst/>
                <a:gdLst/>
                <a:ahLst/>
                <a:cxnLst/>
                <a:rect l="0" t="0" r="0" b="0"/>
                <a:pathLst>
                  <a:path w="758" h="333">
                    <a:moveTo>
                      <a:pt x="757" y="167"/>
                    </a:moveTo>
                    <a:lnTo>
                      <a:pt x="751" y="135"/>
                    </a:lnTo>
                    <a:lnTo>
                      <a:pt x="730" y="104"/>
                    </a:lnTo>
                    <a:lnTo>
                      <a:pt x="698" y="77"/>
                    </a:lnTo>
                    <a:lnTo>
                      <a:pt x="653" y="52"/>
                    </a:lnTo>
                    <a:lnTo>
                      <a:pt x="598" y="31"/>
                    </a:lnTo>
                    <a:lnTo>
                      <a:pt x="536" y="15"/>
                    </a:lnTo>
                    <a:lnTo>
                      <a:pt x="468" y="5"/>
                    </a:lnTo>
                    <a:lnTo>
                      <a:pt x="396" y="0"/>
                    </a:lnTo>
                    <a:lnTo>
                      <a:pt x="324" y="2"/>
                    </a:lnTo>
                    <a:lnTo>
                      <a:pt x="254" y="9"/>
                    </a:lnTo>
                    <a:lnTo>
                      <a:pt x="188" y="23"/>
                    </a:lnTo>
                    <a:lnTo>
                      <a:pt x="130" y="41"/>
                    </a:lnTo>
                    <a:lnTo>
                      <a:pt x="81" y="63"/>
                    </a:lnTo>
                    <a:lnTo>
                      <a:pt x="41" y="91"/>
                    </a:lnTo>
                    <a:lnTo>
                      <a:pt x="15" y="120"/>
                    </a:lnTo>
                    <a:lnTo>
                      <a:pt x="0" y="151"/>
                    </a:lnTo>
                    <a:lnTo>
                      <a:pt x="0" y="182"/>
                    </a:lnTo>
                    <a:lnTo>
                      <a:pt x="15" y="214"/>
                    </a:lnTo>
                    <a:lnTo>
                      <a:pt x="41" y="243"/>
                    </a:lnTo>
                    <a:lnTo>
                      <a:pt x="81" y="269"/>
                    </a:lnTo>
                    <a:lnTo>
                      <a:pt x="130" y="292"/>
                    </a:lnTo>
                    <a:lnTo>
                      <a:pt x="188" y="311"/>
                    </a:lnTo>
                    <a:lnTo>
                      <a:pt x="254" y="324"/>
                    </a:lnTo>
                    <a:lnTo>
                      <a:pt x="324" y="332"/>
                    </a:lnTo>
                    <a:lnTo>
                      <a:pt x="396" y="333"/>
                    </a:lnTo>
                    <a:lnTo>
                      <a:pt x="468" y="329"/>
                    </a:lnTo>
                    <a:lnTo>
                      <a:pt x="536" y="318"/>
                    </a:lnTo>
                    <a:lnTo>
                      <a:pt x="598" y="302"/>
                    </a:lnTo>
                    <a:lnTo>
                      <a:pt x="653" y="282"/>
                    </a:lnTo>
                    <a:lnTo>
                      <a:pt x="698" y="257"/>
                    </a:lnTo>
                    <a:lnTo>
                      <a:pt x="730" y="228"/>
                    </a:lnTo>
                    <a:lnTo>
                      <a:pt x="751" y="198"/>
                    </a:lnTo>
                    <a:lnTo>
                      <a:pt x="757" y="167"/>
                    </a:lnTo>
                    <a:lnTo>
                      <a:pt x="758" y="167"/>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51" name="任意多边形 113712">
                <a:extLst>
                  <a:ext uri="{FF2B5EF4-FFF2-40B4-BE49-F238E27FC236}">
                    <a16:creationId xmlns:a16="http://schemas.microsoft.com/office/drawing/2014/main" xmlns="" id="{D4D3205F-2F16-4367-E282-F9DB070BAD48}"/>
                  </a:ext>
                </a:extLst>
              </p:cNvPr>
              <p:cNvSpPr/>
              <p:nvPr/>
            </p:nvSpPr>
            <p:spPr>
              <a:xfrm>
                <a:off x="1879" y="2318"/>
                <a:ext cx="33" cy="33"/>
              </a:xfrm>
              <a:custGeom>
                <a:avLst/>
                <a:gdLst/>
                <a:ahLst/>
                <a:cxnLst/>
                <a:rect l="0" t="0" r="0" b="0"/>
                <a:pathLst>
                  <a:path w="135" h="134">
                    <a:moveTo>
                      <a:pt x="0" y="134"/>
                    </a:moveTo>
                    <a:lnTo>
                      <a:pt x="134" y="0"/>
                    </a:lnTo>
                    <a:lnTo>
                      <a:pt x="135"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52" name="任意多边形 113713">
                <a:extLst>
                  <a:ext uri="{FF2B5EF4-FFF2-40B4-BE49-F238E27FC236}">
                    <a16:creationId xmlns:a16="http://schemas.microsoft.com/office/drawing/2014/main" xmlns="" id="{DA7BCCCD-616F-4814-972E-77B86D8ADAAF}"/>
                  </a:ext>
                </a:extLst>
              </p:cNvPr>
              <p:cNvSpPr/>
              <p:nvPr/>
            </p:nvSpPr>
            <p:spPr>
              <a:xfrm>
                <a:off x="1929" y="2312"/>
                <a:ext cx="74" cy="75"/>
              </a:xfrm>
              <a:custGeom>
                <a:avLst/>
                <a:gdLst/>
                <a:ahLst/>
                <a:cxnLst/>
                <a:rect l="0" t="0" r="0" b="0"/>
                <a:pathLst>
                  <a:path w="304" h="304">
                    <a:moveTo>
                      <a:pt x="0" y="304"/>
                    </a:moveTo>
                    <a:lnTo>
                      <a:pt x="303" y="0"/>
                    </a:lnTo>
                    <a:lnTo>
                      <a:pt x="304"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53" name="任意多边形 113714">
                <a:extLst>
                  <a:ext uri="{FF2B5EF4-FFF2-40B4-BE49-F238E27FC236}">
                    <a16:creationId xmlns:a16="http://schemas.microsoft.com/office/drawing/2014/main" xmlns="" id="{B24699EC-1264-B1D4-6CDA-2F3F278E4F15}"/>
                  </a:ext>
                </a:extLst>
              </p:cNvPr>
              <p:cNvSpPr/>
              <p:nvPr/>
            </p:nvSpPr>
            <p:spPr>
              <a:xfrm>
                <a:off x="2012" y="2337"/>
                <a:ext cx="51" cy="50"/>
              </a:xfrm>
              <a:custGeom>
                <a:avLst/>
                <a:gdLst/>
                <a:ahLst/>
                <a:cxnLst/>
                <a:rect l="0" t="0" r="0" b="0"/>
                <a:pathLst>
                  <a:path w="203" h="203">
                    <a:moveTo>
                      <a:pt x="0" y="203"/>
                    </a:moveTo>
                    <a:lnTo>
                      <a:pt x="202" y="0"/>
                    </a:lnTo>
                    <a:lnTo>
                      <a:pt x="203"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grpSp>
            <p:nvGrpSpPr>
              <p:cNvPr id="54" name="组合 53">
                <a:extLst>
                  <a:ext uri="{FF2B5EF4-FFF2-40B4-BE49-F238E27FC236}">
                    <a16:creationId xmlns:a16="http://schemas.microsoft.com/office/drawing/2014/main" xmlns="" id="{83D82219-9FB8-A3BD-DAEE-7BA7DD6E60E4}"/>
                  </a:ext>
                </a:extLst>
              </p:cNvPr>
              <p:cNvGrpSpPr/>
              <p:nvPr/>
            </p:nvGrpSpPr>
            <p:grpSpPr>
              <a:xfrm>
                <a:off x="1879" y="2235"/>
                <a:ext cx="2" cy="1379"/>
                <a:chOff x="1879" y="2235"/>
                <a:chExt cx="2" cy="1379"/>
              </a:xfrm>
            </p:grpSpPr>
            <p:sp>
              <p:nvSpPr>
                <p:cNvPr id="58" name="任意多边形 113716">
                  <a:extLst>
                    <a:ext uri="{FF2B5EF4-FFF2-40B4-BE49-F238E27FC236}">
                      <a16:creationId xmlns:a16="http://schemas.microsoft.com/office/drawing/2014/main" xmlns="" id="{5E32BA19-3D81-8904-B21F-4C85324618C7}"/>
                    </a:ext>
                  </a:extLst>
                </p:cNvPr>
                <p:cNvSpPr/>
                <p:nvPr/>
              </p:nvSpPr>
              <p:spPr>
                <a:xfrm>
                  <a:off x="1879" y="3057"/>
                  <a:ext cx="2" cy="557"/>
                </a:xfrm>
                <a:custGeom>
                  <a:avLst/>
                  <a:gdLst/>
                  <a:ahLst/>
                  <a:cxnLst/>
                  <a:rect l="0" t="0" r="0" b="0"/>
                  <a:pathLst>
                    <a:path w="1" h="2259">
                      <a:moveTo>
                        <a:pt x="0" y="2259"/>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59" name="任意多边形 113717">
                  <a:extLst>
                    <a:ext uri="{FF2B5EF4-FFF2-40B4-BE49-F238E27FC236}">
                      <a16:creationId xmlns:a16="http://schemas.microsoft.com/office/drawing/2014/main" xmlns="" id="{6FC8686A-96B9-29A7-6690-E32379C71BF2}"/>
                    </a:ext>
                  </a:extLst>
                </p:cNvPr>
                <p:cNvSpPr/>
                <p:nvPr/>
              </p:nvSpPr>
              <p:spPr>
                <a:xfrm>
                  <a:off x="1879" y="2879"/>
                  <a:ext cx="2" cy="89"/>
                </a:xfrm>
                <a:custGeom>
                  <a:avLst/>
                  <a:gdLst/>
                  <a:ahLst/>
                  <a:cxnLst/>
                  <a:rect l="0" t="0" r="0" b="0"/>
                  <a:pathLst>
                    <a:path w="1" h="361">
                      <a:moveTo>
                        <a:pt x="0" y="361"/>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60" name="任意多边形 113718">
                  <a:extLst>
                    <a:ext uri="{FF2B5EF4-FFF2-40B4-BE49-F238E27FC236}">
                      <a16:creationId xmlns:a16="http://schemas.microsoft.com/office/drawing/2014/main" xmlns="" id="{13F4C954-3FCB-C7E2-43C3-085F4DCA55A8}"/>
                    </a:ext>
                  </a:extLst>
                </p:cNvPr>
                <p:cNvSpPr/>
                <p:nvPr/>
              </p:nvSpPr>
              <p:spPr>
                <a:xfrm>
                  <a:off x="1879" y="2235"/>
                  <a:ext cx="2" cy="555"/>
                </a:xfrm>
                <a:custGeom>
                  <a:avLst/>
                  <a:gdLst/>
                  <a:ahLst/>
                  <a:cxnLst/>
                  <a:rect l="0" t="0" r="0" b="0"/>
                  <a:pathLst>
                    <a:path w="1" h="2258">
                      <a:moveTo>
                        <a:pt x="0" y="2258"/>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grpSp>
          <p:sp>
            <p:nvSpPr>
              <p:cNvPr id="55" name="任意多边形 113719">
                <a:extLst>
                  <a:ext uri="{FF2B5EF4-FFF2-40B4-BE49-F238E27FC236}">
                    <a16:creationId xmlns:a16="http://schemas.microsoft.com/office/drawing/2014/main" xmlns="" id="{1EF63F96-C95D-403D-8E1D-00B83329EB5D}"/>
                  </a:ext>
                </a:extLst>
              </p:cNvPr>
              <p:cNvSpPr/>
              <p:nvPr/>
            </p:nvSpPr>
            <p:spPr>
              <a:xfrm>
                <a:off x="1694" y="2891"/>
                <a:ext cx="1" cy="682"/>
              </a:xfrm>
              <a:custGeom>
                <a:avLst/>
                <a:gdLst/>
                <a:ahLst/>
                <a:cxnLst/>
                <a:rect l="0" t="0" r="0" b="0"/>
                <a:pathLst>
                  <a:path w="1" h="2770">
                    <a:moveTo>
                      <a:pt x="0" y="2770"/>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56" name="任意多边形 113720">
                <a:extLst>
                  <a:ext uri="{FF2B5EF4-FFF2-40B4-BE49-F238E27FC236}">
                    <a16:creationId xmlns:a16="http://schemas.microsoft.com/office/drawing/2014/main" xmlns="" id="{A871D782-015C-306B-C3CD-85094F9E83E3}"/>
                  </a:ext>
                </a:extLst>
              </p:cNvPr>
              <p:cNvSpPr/>
              <p:nvPr/>
            </p:nvSpPr>
            <p:spPr>
              <a:xfrm>
                <a:off x="1694" y="2310"/>
                <a:ext cx="185" cy="39"/>
              </a:xfrm>
              <a:custGeom>
                <a:avLst/>
                <a:gdLst/>
                <a:ahLst/>
                <a:cxnLst/>
                <a:rect l="0" t="0" r="0" b="0"/>
                <a:pathLst>
                  <a:path w="757" h="166">
                    <a:moveTo>
                      <a:pt x="757" y="166"/>
                    </a:moveTo>
                    <a:lnTo>
                      <a:pt x="751" y="134"/>
                    </a:lnTo>
                    <a:lnTo>
                      <a:pt x="731" y="105"/>
                    </a:lnTo>
                    <a:lnTo>
                      <a:pt x="700" y="78"/>
                    </a:lnTo>
                    <a:lnTo>
                      <a:pt x="658" y="53"/>
                    </a:lnTo>
                    <a:lnTo>
                      <a:pt x="607" y="32"/>
                    </a:lnTo>
                    <a:lnTo>
                      <a:pt x="548" y="17"/>
                    </a:lnTo>
                    <a:lnTo>
                      <a:pt x="482" y="5"/>
                    </a:lnTo>
                    <a:lnTo>
                      <a:pt x="413" y="0"/>
                    </a:lnTo>
                    <a:lnTo>
                      <a:pt x="343" y="0"/>
                    </a:lnTo>
                    <a:lnTo>
                      <a:pt x="274" y="5"/>
                    </a:lnTo>
                    <a:lnTo>
                      <a:pt x="209" y="17"/>
                    </a:lnTo>
                    <a:lnTo>
                      <a:pt x="150" y="32"/>
                    </a:lnTo>
                    <a:lnTo>
                      <a:pt x="98" y="53"/>
                    </a:lnTo>
                    <a:lnTo>
                      <a:pt x="56" y="78"/>
                    </a:lnTo>
                    <a:lnTo>
                      <a:pt x="25" y="105"/>
                    </a:lnTo>
                    <a:lnTo>
                      <a:pt x="6" y="134"/>
                    </a:lnTo>
                    <a:lnTo>
                      <a:pt x="0" y="166"/>
                    </a:lnTo>
                    <a:lnTo>
                      <a:pt x="1" y="166"/>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57" name="任意多边形 113721">
                <a:extLst>
                  <a:ext uri="{FF2B5EF4-FFF2-40B4-BE49-F238E27FC236}">
                    <a16:creationId xmlns:a16="http://schemas.microsoft.com/office/drawing/2014/main" xmlns="" id="{A93D89E4-5C43-DDA9-D73E-EDA0411B1ECB}"/>
                  </a:ext>
                </a:extLst>
              </p:cNvPr>
              <p:cNvSpPr/>
              <p:nvPr/>
            </p:nvSpPr>
            <p:spPr>
              <a:xfrm>
                <a:off x="2066" y="2891"/>
                <a:ext cx="3" cy="682"/>
              </a:xfrm>
              <a:custGeom>
                <a:avLst/>
                <a:gdLst/>
                <a:ahLst/>
                <a:cxnLst/>
                <a:rect l="0" t="0" r="0" b="0"/>
                <a:pathLst>
                  <a:path w="1" h="2770">
                    <a:moveTo>
                      <a:pt x="0" y="2770"/>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grpSp>
      </p:grpSp>
      <p:grpSp>
        <p:nvGrpSpPr>
          <p:cNvPr id="61" name="组合 60">
            <a:extLst>
              <a:ext uri="{FF2B5EF4-FFF2-40B4-BE49-F238E27FC236}">
                <a16:creationId xmlns:a16="http://schemas.microsoft.com/office/drawing/2014/main" xmlns="" id="{7B377085-BADF-E673-AA2F-1837F2047359}"/>
              </a:ext>
            </a:extLst>
          </p:cNvPr>
          <p:cNvGrpSpPr/>
          <p:nvPr/>
        </p:nvGrpSpPr>
        <p:grpSpPr>
          <a:xfrm>
            <a:off x="5688013" y="3433763"/>
            <a:ext cx="1220787" cy="2251075"/>
            <a:chOff x="3583" y="2235"/>
            <a:chExt cx="769" cy="1418"/>
          </a:xfrm>
        </p:grpSpPr>
        <p:sp>
          <p:nvSpPr>
            <p:cNvPr id="62" name="任意多边形 113723">
              <a:extLst>
                <a:ext uri="{FF2B5EF4-FFF2-40B4-BE49-F238E27FC236}">
                  <a16:creationId xmlns:a16="http://schemas.microsoft.com/office/drawing/2014/main" xmlns="" id="{1F891002-C728-6132-2802-2EBC9459846C}"/>
                </a:ext>
              </a:extLst>
            </p:cNvPr>
            <p:cNvSpPr/>
            <p:nvPr/>
          </p:nvSpPr>
          <p:spPr>
            <a:xfrm>
              <a:off x="3732" y="2888"/>
              <a:ext cx="468" cy="688"/>
            </a:xfrm>
            <a:custGeom>
              <a:avLst/>
              <a:gdLst/>
              <a:ahLst/>
              <a:cxnLst/>
              <a:rect l="0" t="0" r="0" b="0"/>
              <a:pathLst>
                <a:path w="468" h="688">
                  <a:moveTo>
                    <a:pt x="0" y="0"/>
                  </a:moveTo>
                  <a:lnTo>
                    <a:pt x="468" y="0"/>
                  </a:lnTo>
                  <a:lnTo>
                    <a:pt x="468" y="628"/>
                  </a:lnTo>
                  <a:lnTo>
                    <a:pt x="420" y="688"/>
                  </a:lnTo>
                  <a:lnTo>
                    <a:pt x="52" y="688"/>
                  </a:lnTo>
                  <a:lnTo>
                    <a:pt x="0" y="636"/>
                  </a:lnTo>
                  <a:lnTo>
                    <a:pt x="0" y="0"/>
                  </a:lnTo>
                  <a:close/>
                </a:path>
              </a:pathLst>
            </a:custGeom>
            <a:solidFill>
              <a:srgbClr val="D5FFFF"/>
            </a:solidFill>
            <a:ln w="952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grpSp>
          <p:nvGrpSpPr>
            <p:cNvPr id="63" name="组合 62">
              <a:extLst>
                <a:ext uri="{FF2B5EF4-FFF2-40B4-BE49-F238E27FC236}">
                  <a16:creationId xmlns:a16="http://schemas.microsoft.com/office/drawing/2014/main" xmlns="" id="{43AC8C27-E2A6-1E65-AF04-BE0E4488585E}"/>
                </a:ext>
              </a:extLst>
            </p:cNvPr>
            <p:cNvGrpSpPr/>
            <p:nvPr/>
          </p:nvGrpSpPr>
          <p:grpSpPr>
            <a:xfrm>
              <a:off x="3583" y="2235"/>
              <a:ext cx="769" cy="1418"/>
              <a:chOff x="3583" y="2235"/>
              <a:chExt cx="769" cy="1418"/>
            </a:xfrm>
          </p:grpSpPr>
          <p:sp>
            <p:nvSpPr>
              <p:cNvPr id="64" name="任意多边形 113725">
                <a:extLst>
                  <a:ext uri="{FF2B5EF4-FFF2-40B4-BE49-F238E27FC236}">
                    <a16:creationId xmlns:a16="http://schemas.microsoft.com/office/drawing/2014/main" xmlns="" id="{B0BADEE1-26EA-FF4A-26FC-B5B22BAEFD2F}"/>
                  </a:ext>
                </a:extLst>
              </p:cNvPr>
              <p:cNvSpPr/>
              <p:nvPr/>
            </p:nvSpPr>
            <p:spPr>
              <a:xfrm>
                <a:off x="3583" y="2638"/>
                <a:ext cx="766" cy="3"/>
              </a:xfrm>
              <a:custGeom>
                <a:avLst/>
                <a:gdLst/>
                <a:ahLst/>
                <a:cxnLst/>
                <a:rect l="0" t="0" r="0" b="0"/>
                <a:pathLst>
                  <a:path w="3109">
                    <a:moveTo>
                      <a:pt x="3109" y="0"/>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65" name="任意多边形 113726">
                <a:extLst>
                  <a:ext uri="{FF2B5EF4-FFF2-40B4-BE49-F238E27FC236}">
                    <a16:creationId xmlns:a16="http://schemas.microsoft.com/office/drawing/2014/main" xmlns="" id="{C863A181-FBF1-9A8E-7324-F86EAC678579}"/>
                  </a:ext>
                </a:extLst>
              </p:cNvPr>
              <p:cNvSpPr/>
              <p:nvPr/>
            </p:nvSpPr>
            <p:spPr>
              <a:xfrm>
                <a:off x="3734" y="3525"/>
                <a:ext cx="467" cy="3"/>
              </a:xfrm>
              <a:custGeom>
                <a:avLst/>
                <a:gdLst/>
                <a:ahLst/>
                <a:cxnLst/>
                <a:rect l="0" t="0" r="0" b="0"/>
                <a:pathLst>
                  <a:path w="1897">
                    <a:moveTo>
                      <a:pt x="0" y="0"/>
                    </a:moveTo>
                    <a:lnTo>
                      <a:pt x="1896" y="0"/>
                    </a:lnTo>
                    <a:lnTo>
                      <a:pt x="1897"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66" name="任意多边形 113727">
                <a:extLst>
                  <a:ext uri="{FF2B5EF4-FFF2-40B4-BE49-F238E27FC236}">
                    <a16:creationId xmlns:a16="http://schemas.microsoft.com/office/drawing/2014/main" xmlns="" id="{68D24E17-E334-125B-B1DE-B99581686144}"/>
                  </a:ext>
                </a:extLst>
              </p:cNvPr>
              <p:cNvSpPr/>
              <p:nvPr/>
            </p:nvSpPr>
            <p:spPr>
              <a:xfrm>
                <a:off x="3779" y="3573"/>
                <a:ext cx="375" cy="2"/>
              </a:xfrm>
              <a:custGeom>
                <a:avLst/>
                <a:gdLst/>
                <a:ahLst/>
                <a:cxnLst/>
                <a:rect l="0" t="0" r="0" b="0"/>
                <a:pathLst>
                  <a:path w="1516">
                    <a:moveTo>
                      <a:pt x="1516" y="0"/>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67" name="任意多边形 113728">
                <a:extLst>
                  <a:ext uri="{FF2B5EF4-FFF2-40B4-BE49-F238E27FC236}">
                    <a16:creationId xmlns:a16="http://schemas.microsoft.com/office/drawing/2014/main" xmlns="" id="{62A7D305-6B3E-577A-337D-F10350C42A0F}"/>
                  </a:ext>
                </a:extLst>
              </p:cNvPr>
              <p:cNvSpPr/>
              <p:nvPr/>
            </p:nvSpPr>
            <p:spPr>
              <a:xfrm>
                <a:off x="3583" y="2891"/>
                <a:ext cx="769" cy="2"/>
              </a:xfrm>
              <a:custGeom>
                <a:avLst/>
                <a:gdLst/>
                <a:ahLst/>
                <a:cxnLst/>
                <a:rect l="0" t="0" r="0" b="0"/>
                <a:pathLst>
                  <a:path w="3110">
                    <a:moveTo>
                      <a:pt x="0" y="0"/>
                    </a:moveTo>
                    <a:lnTo>
                      <a:pt x="3109" y="0"/>
                    </a:lnTo>
                    <a:lnTo>
                      <a:pt x="3110"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68" name="任意多边形 113729">
                <a:extLst>
                  <a:ext uri="{FF2B5EF4-FFF2-40B4-BE49-F238E27FC236}">
                    <a16:creationId xmlns:a16="http://schemas.microsoft.com/office/drawing/2014/main" xmlns="" id="{A31F77CC-A105-A269-52AA-47B220C8F299}"/>
                  </a:ext>
                </a:extLst>
              </p:cNvPr>
              <p:cNvSpPr/>
              <p:nvPr/>
            </p:nvSpPr>
            <p:spPr>
              <a:xfrm>
                <a:off x="3734" y="2891"/>
                <a:ext cx="1" cy="634"/>
              </a:xfrm>
              <a:custGeom>
                <a:avLst/>
                <a:gdLst/>
                <a:ahLst/>
                <a:cxnLst/>
                <a:rect l="0" t="0" r="0" b="0"/>
                <a:pathLst>
                  <a:path w="1" h="2580">
                    <a:moveTo>
                      <a:pt x="0" y="0"/>
                    </a:moveTo>
                    <a:lnTo>
                      <a:pt x="0" y="2580"/>
                    </a:lnTo>
                    <a:lnTo>
                      <a:pt x="1" y="258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69" name="任意多边形 113730">
                <a:extLst>
                  <a:ext uri="{FF2B5EF4-FFF2-40B4-BE49-F238E27FC236}">
                    <a16:creationId xmlns:a16="http://schemas.microsoft.com/office/drawing/2014/main" xmlns="" id="{7BD0A056-1C85-6506-A600-D31D1B4BB0ED}"/>
                  </a:ext>
                </a:extLst>
              </p:cNvPr>
              <p:cNvSpPr/>
              <p:nvPr/>
            </p:nvSpPr>
            <p:spPr>
              <a:xfrm>
                <a:off x="3734" y="3525"/>
                <a:ext cx="45" cy="48"/>
              </a:xfrm>
              <a:custGeom>
                <a:avLst/>
                <a:gdLst/>
                <a:ahLst/>
                <a:cxnLst/>
                <a:rect l="0" t="0" r="0" b="0"/>
                <a:pathLst>
                  <a:path w="190" h="190">
                    <a:moveTo>
                      <a:pt x="190" y="190"/>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0" name="任意多边形 113731">
                <a:extLst>
                  <a:ext uri="{FF2B5EF4-FFF2-40B4-BE49-F238E27FC236}">
                    <a16:creationId xmlns:a16="http://schemas.microsoft.com/office/drawing/2014/main" xmlns="" id="{319B30A6-65F3-93F4-934E-EA63614E3E70}"/>
                  </a:ext>
                </a:extLst>
              </p:cNvPr>
              <p:cNvSpPr/>
              <p:nvPr/>
            </p:nvSpPr>
            <p:spPr>
              <a:xfrm>
                <a:off x="3583" y="2638"/>
                <a:ext cx="3" cy="253"/>
              </a:xfrm>
              <a:custGeom>
                <a:avLst/>
                <a:gdLst/>
                <a:ahLst/>
                <a:cxnLst/>
                <a:rect l="0" t="0" r="0" b="0"/>
                <a:pathLst>
                  <a:path w="1" h="1023">
                    <a:moveTo>
                      <a:pt x="0" y="1023"/>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1" name="任意多边形 113732">
                <a:extLst>
                  <a:ext uri="{FF2B5EF4-FFF2-40B4-BE49-F238E27FC236}">
                    <a16:creationId xmlns:a16="http://schemas.microsoft.com/office/drawing/2014/main" xmlns="" id="{7800AA7E-D86D-E742-8E37-560C34AC839A}"/>
                  </a:ext>
                </a:extLst>
              </p:cNvPr>
              <p:cNvSpPr/>
              <p:nvPr/>
            </p:nvSpPr>
            <p:spPr>
              <a:xfrm>
                <a:off x="3779" y="2349"/>
                <a:ext cx="1" cy="289"/>
              </a:xfrm>
              <a:custGeom>
                <a:avLst/>
                <a:gdLst/>
                <a:ahLst/>
                <a:cxnLst/>
                <a:rect l="0" t="0" r="0" b="0"/>
                <a:pathLst>
                  <a:path w="1" h="1171">
                    <a:moveTo>
                      <a:pt x="0" y="1171"/>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2" name="任意多边形 113733">
                <a:extLst>
                  <a:ext uri="{FF2B5EF4-FFF2-40B4-BE49-F238E27FC236}">
                    <a16:creationId xmlns:a16="http://schemas.microsoft.com/office/drawing/2014/main" xmlns="" id="{BF93F4F8-1802-D668-1D01-BE8E04FDF5A1}"/>
                  </a:ext>
                </a:extLst>
              </p:cNvPr>
              <p:cNvSpPr/>
              <p:nvPr/>
            </p:nvSpPr>
            <p:spPr>
              <a:xfrm>
                <a:off x="4201" y="2891"/>
                <a:ext cx="2" cy="634"/>
              </a:xfrm>
              <a:custGeom>
                <a:avLst/>
                <a:gdLst/>
                <a:ahLst/>
                <a:cxnLst/>
                <a:rect l="0" t="0" r="0" b="0"/>
                <a:pathLst>
                  <a:path w="1" h="2580">
                    <a:moveTo>
                      <a:pt x="0" y="0"/>
                    </a:moveTo>
                    <a:lnTo>
                      <a:pt x="0" y="2580"/>
                    </a:lnTo>
                    <a:lnTo>
                      <a:pt x="1" y="258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3" name="任意多边形 113734">
                <a:extLst>
                  <a:ext uri="{FF2B5EF4-FFF2-40B4-BE49-F238E27FC236}">
                    <a16:creationId xmlns:a16="http://schemas.microsoft.com/office/drawing/2014/main" xmlns="" id="{63B1EECC-9940-398A-8CD3-069A3D38AF92}"/>
                  </a:ext>
                </a:extLst>
              </p:cNvPr>
              <p:cNvSpPr/>
              <p:nvPr/>
            </p:nvSpPr>
            <p:spPr>
              <a:xfrm>
                <a:off x="4154" y="3525"/>
                <a:ext cx="47" cy="48"/>
              </a:xfrm>
              <a:custGeom>
                <a:avLst/>
                <a:gdLst/>
                <a:ahLst/>
                <a:cxnLst/>
                <a:rect l="0" t="0" r="0" b="0"/>
                <a:pathLst>
                  <a:path w="191" h="190">
                    <a:moveTo>
                      <a:pt x="0" y="190"/>
                    </a:moveTo>
                    <a:lnTo>
                      <a:pt x="190" y="0"/>
                    </a:lnTo>
                    <a:lnTo>
                      <a:pt x="19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4" name="任意多边形 113735">
                <a:extLst>
                  <a:ext uri="{FF2B5EF4-FFF2-40B4-BE49-F238E27FC236}">
                    <a16:creationId xmlns:a16="http://schemas.microsoft.com/office/drawing/2014/main" xmlns="" id="{FA536A1C-2AF0-360E-92A5-D25D735501C5}"/>
                  </a:ext>
                </a:extLst>
              </p:cNvPr>
              <p:cNvSpPr/>
              <p:nvPr/>
            </p:nvSpPr>
            <p:spPr>
              <a:xfrm>
                <a:off x="4349" y="2638"/>
                <a:ext cx="3" cy="253"/>
              </a:xfrm>
              <a:custGeom>
                <a:avLst/>
                <a:gdLst/>
                <a:ahLst/>
                <a:cxnLst/>
                <a:rect l="0" t="0" r="0" b="0"/>
                <a:pathLst>
                  <a:path w="1" h="1023">
                    <a:moveTo>
                      <a:pt x="0" y="1023"/>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5" name="任意多边形 113736">
                <a:extLst>
                  <a:ext uri="{FF2B5EF4-FFF2-40B4-BE49-F238E27FC236}">
                    <a16:creationId xmlns:a16="http://schemas.microsoft.com/office/drawing/2014/main" xmlns="" id="{89E61310-C30F-A23E-447D-50F9AD2DDCCC}"/>
                  </a:ext>
                </a:extLst>
              </p:cNvPr>
              <p:cNvSpPr/>
              <p:nvPr/>
            </p:nvSpPr>
            <p:spPr>
              <a:xfrm>
                <a:off x="4154" y="2349"/>
                <a:ext cx="2" cy="289"/>
              </a:xfrm>
              <a:custGeom>
                <a:avLst/>
                <a:gdLst/>
                <a:ahLst/>
                <a:cxnLst/>
                <a:rect l="0" t="0" r="0" b="0"/>
                <a:pathLst>
                  <a:path w="1" h="1171">
                    <a:moveTo>
                      <a:pt x="0" y="1171"/>
                    </a:moveTo>
                    <a:lnTo>
                      <a:pt x="0" y="0"/>
                    </a:lnTo>
                    <a:lnTo>
                      <a:pt x="1" y="0"/>
                    </a:lnTo>
                  </a:path>
                </a:pathLst>
              </a:custGeom>
              <a:noFill/>
              <a:ln w="3810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6" name="任意多边形 113737">
                <a:extLst>
                  <a:ext uri="{FF2B5EF4-FFF2-40B4-BE49-F238E27FC236}">
                    <a16:creationId xmlns:a16="http://schemas.microsoft.com/office/drawing/2014/main" xmlns="" id="{6766B87B-AC8B-1B7B-3CBA-2F2B3044F254}"/>
                  </a:ext>
                </a:extLst>
              </p:cNvPr>
              <p:cNvSpPr/>
              <p:nvPr/>
            </p:nvSpPr>
            <p:spPr>
              <a:xfrm>
                <a:off x="4154" y="3564"/>
                <a:ext cx="47" cy="48"/>
              </a:xfrm>
              <a:custGeom>
                <a:avLst/>
                <a:gdLst/>
                <a:ahLst/>
                <a:cxnLst/>
                <a:rect l="0" t="0" r="0" b="0"/>
                <a:pathLst>
                  <a:path w="190" h="189">
                    <a:moveTo>
                      <a:pt x="190" y="189"/>
                    </a:moveTo>
                    <a:lnTo>
                      <a:pt x="0" y="0"/>
                    </a:lnTo>
                    <a:lnTo>
                      <a:pt x="1" y="0"/>
                    </a:lnTo>
                  </a:path>
                </a:pathLst>
              </a:custGeom>
              <a:noFill/>
              <a:ln w="0" cap="flat" cmpd="sng">
                <a:solidFill>
                  <a:srgbClr val="0000FF"/>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7" name="任意多边形 113738">
                <a:extLst>
                  <a:ext uri="{FF2B5EF4-FFF2-40B4-BE49-F238E27FC236}">
                    <a16:creationId xmlns:a16="http://schemas.microsoft.com/office/drawing/2014/main" xmlns="" id="{76458B39-876F-1747-02B4-D63F259EE658}"/>
                  </a:ext>
                </a:extLst>
              </p:cNvPr>
              <p:cNvSpPr/>
              <p:nvPr/>
            </p:nvSpPr>
            <p:spPr>
              <a:xfrm>
                <a:off x="3779" y="2310"/>
                <a:ext cx="187" cy="39"/>
              </a:xfrm>
              <a:custGeom>
                <a:avLst/>
                <a:gdLst/>
                <a:ahLst/>
                <a:cxnLst/>
                <a:rect l="0" t="0" r="0" b="0"/>
                <a:pathLst>
                  <a:path w="758" h="166">
                    <a:moveTo>
                      <a:pt x="758" y="166"/>
                    </a:moveTo>
                    <a:lnTo>
                      <a:pt x="752" y="134"/>
                    </a:lnTo>
                    <a:lnTo>
                      <a:pt x="732" y="105"/>
                    </a:lnTo>
                    <a:lnTo>
                      <a:pt x="701" y="78"/>
                    </a:lnTo>
                    <a:lnTo>
                      <a:pt x="659" y="53"/>
                    </a:lnTo>
                    <a:lnTo>
                      <a:pt x="608" y="32"/>
                    </a:lnTo>
                    <a:lnTo>
                      <a:pt x="548" y="17"/>
                    </a:lnTo>
                    <a:lnTo>
                      <a:pt x="482" y="5"/>
                    </a:lnTo>
                    <a:lnTo>
                      <a:pt x="413" y="0"/>
                    </a:lnTo>
                    <a:lnTo>
                      <a:pt x="343" y="0"/>
                    </a:lnTo>
                    <a:lnTo>
                      <a:pt x="275" y="5"/>
                    </a:lnTo>
                    <a:lnTo>
                      <a:pt x="210" y="17"/>
                    </a:lnTo>
                    <a:lnTo>
                      <a:pt x="150" y="32"/>
                    </a:lnTo>
                    <a:lnTo>
                      <a:pt x="98" y="53"/>
                    </a:lnTo>
                    <a:lnTo>
                      <a:pt x="56" y="78"/>
                    </a:lnTo>
                    <a:lnTo>
                      <a:pt x="25" y="105"/>
                    </a:lnTo>
                    <a:lnTo>
                      <a:pt x="6" y="134"/>
                    </a:lnTo>
                    <a:lnTo>
                      <a:pt x="0" y="166"/>
                    </a:lnTo>
                    <a:lnTo>
                      <a:pt x="1" y="166"/>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8" name="任意多边形 113739">
                <a:extLst>
                  <a:ext uri="{FF2B5EF4-FFF2-40B4-BE49-F238E27FC236}">
                    <a16:creationId xmlns:a16="http://schemas.microsoft.com/office/drawing/2014/main" xmlns="" id="{F9E29566-B7D8-8906-C818-B1C0E213F7FB}"/>
                  </a:ext>
                </a:extLst>
              </p:cNvPr>
              <p:cNvSpPr/>
              <p:nvPr/>
            </p:nvSpPr>
            <p:spPr>
              <a:xfrm>
                <a:off x="3779" y="2891"/>
                <a:ext cx="1" cy="682"/>
              </a:xfrm>
              <a:custGeom>
                <a:avLst/>
                <a:gdLst/>
                <a:ahLst/>
                <a:cxnLst/>
                <a:rect l="0" t="0" r="0" b="0"/>
                <a:pathLst>
                  <a:path w="1" h="2770">
                    <a:moveTo>
                      <a:pt x="0" y="2770"/>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79" name="任意多边形 113740">
                <a:extLst>
                  <a:ext uri="{FF2B5EF4-FFF2-40B4-BE49-F238E27FC236}">
                    <a16:creationId xmlns:a16="http://schemas.microsoft.com/office/drawing/2014/main" xmlns="" id="{C0AF40EA-7F71-37A5-96CB-72998D6347F4}"/>
                  </a:ext>
                </a:extLst>
              </p:cNvPr>
              <p:cNvSpPr/>
              <p:nvPr/>
            </p:nvSpPr>
            <p:spPr>
              <a:xfrm>
                <a:off x="4154" y="2891"/>
                <a:ext cx="2" cy="682"/>
              </a:xfrm>
              <a:custGeom>
                <a:avLst/>
                <a:gdLst/>
                <a:ahLst/>
                <a:cxnLst/>
                <a:rect l="0" t="0" r="0" b="0"/>
                <a:pathLst>
                  <a:path w="1" h="2770">
                    <a:moveTo>
                      <a:pt x="0" y="2770"/>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grpSp>
            <p:nvGrpSpPr>
              <p:cNvPr id="80" name="组合 79">
                <a:extLst>
                  <a:ext uri="{FF2B5EF4-FFF2-40B4-BE49-F238E27FC236}">
                    <a16:creationId xmlns:a16="http://schemas.microsoft.com/office/drawing/2014/main" xmlns="" id="{0FB9A069-99D9-856F-552D-BD6FA1FFF943}"/>
                  </a:ext>
                </a:extLst>
              </p:cNvPr>
              <p:cNvGrpSpPr/>
              <p:nvPr/>
            </p:nvGrpSpPr>
            <p:grpSpPr>
              <a:xfrm>
                <a:off x="3966" y="2235"/>
                <a:ext cx="3" cy="1418"/>
                <a:chOff x="3966" y="2235"/>
                <a:chExt cx="3" cy="1418"/>
              </a:xfrm>
            </p:grpSpPr>
            <p:sp>
              <p:nvSpPr>
                <p:cNvPr id="85" name="任意多边形 113742">
                  <a:extLst>
                    <a:ext uri="{FF2B5EF4-FFF2-40B4-BE49-F238E27FC236}">
                      <a16:creationId xmlns:a16="http://schemas.microsoft.com/office/drawing/2014/main" xmlns="" id="{DE827E03-44B8-55B9-572C-64DE16BD19EF}"/>
                    </a:ext>
                  </a:extLst>
                </p:cNvPr>
                <p:cNvSpPr/>
                <p:nvPr/>
              </p:nvSpPr>
              <p:spPr>
                <a:xfrm>
                  <a:off x="3966" y="3077"/>
                  <a:ext cx="3" cy="576"/>
                </a:xfrm>
                <a:custGeom>
                  <a:avLst/>
                  <a:gdLst/>
                  <a:ahLst/>
                  <a:cxnLst/>
                  <a:rect l="0" t="0" r="0" b="0"/>
                  <a:pathLst>
                    <a:path w="1" h="2339">
                      <a:moveTo>
                        <a:pt x="0" y="2339"/>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86" name="任意多边形 113743">
                  <a:extLst>
                    <a:ext uri="{FF2B5EF4-FFF2-40B4-BE49-F238E27FC236}">
                      <a16:creationId xmlns:a16="http://schemas.microsoft.com/office/drawing/2014/main" xmlns="" id="{AE5396E7-5919-FB2C-194C-DC75739161B3}"/>
                    </a:ext>
                  </a:extLst>
                </p:cNvPr>
                <p:cNvSpPr/>
                <p:nvPr/>
              </p:nvSpPr>
              <p:spPr>
                <a:xfrm>
                  <a:off x="3966" y="2899"/>
                  <a:ext cx="3" cy="89"/>
                </a:xfrm>
                <a:custGeom>
                  <a:avLst/>
                  <a:gdLst/>
                  <a:ahLst/>
                  <a:cxnLst/>
                  <a:rect l="0" t="0" r="0" b="0"/>
                  <a:pathLst>
                    <a:path w="1" h="361">
                      <a:moveTo>
                        <a:pt x="0" y="361"/>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87" name="任意多边形 113744">
                  <a:extLst>
                    <a:ext uri="{FF2B5EF4-FFF2-40B4-BE49-F238E27FC236}">
                      <a16:creationId xmlns:a16="http://schemas.microsoft.com/office/drawing/2014/main" xmlns="" id="{5FBE8E91-47C8-F566-B5B2-F0589AA61639}"/>
                    </a:ext>
                  </a:extLst>
                </p:cNvPr>
                <p:cNvSpPr/>
                <p:nvPr/>
              </p:nvSpPr>
              <p:spPr>
                <a:xfrm>
                  <a:off x="3966" y="2235"/>
                  <a:ext cx="3" cy="575"/>
                </a:xfrm>
                <a:custGeom>
                  <a:avLst/>
                  <a:gdLst/>
                  <a:ahLst/>
                  <a:cxnLst/>
                  <a:rect l="0" t="0" r="0" b="0"/>
                  <a:pathLst>
                    <a:path w="1" h="2340">
                      <a:moveTo>
                        <a:pt x="0" y="2340"/>
                      </a:moveTo>
                      <a:lnTo>
                        <a:pt x="0" y="0"/>
                      </a:lnTo>
                      <a:lnTo>
                        <a:pt x="1"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grpSp>
          <p:sp>
            <p:nvSpPr>
              <p:cNvPr id="81" name="任意多边形 113745">
                <a:extLst>
                  <a:ext uri="{FF2B5EF4-FFF2-40B4-BE49-F238E27FC236}">
                    <a16:creationId xmlns:a16="http://schemas.microsoft.com/office/drawing/2014/main" xmlns="" id="{D9DD0EBC-A1D6-D835-308C-77FDBA2FF95D}"/>
                  </a:ext>
                </a:extLst>
              </p:cNvPr>
              <p:cNvSpPr/>
              <p:nvPr/>
            </p:nvSpPr>
            <p:spPr>
              <a:xfrm>
                <a:off x="3966" y="2307"/>
                <a:ext cx="188" cy="83"/>
              </a:xfrm>
              <a:custGeom>
                <a:avLst/>
                <a:gdLst/>
                <a:ahLst/>
                <a:cxnLst/>
                <a:rect l="0" t="0" r="0" b="0"/>
                <a:pathLst>
                  <a:path w="757" h="333">
                    <a:moveTo>
                      <a:pt x="756" y="167"/>
                    </a:moveTo>
                    <a:lnTo>
                      <a:pt x="749" y="135"/>
                    </a:lnTo>
                    <a:lnTo>
                      <a:pt x="728" y="104"/>
                    </a:lnTo>
                    <a:lnTo>
                      <a:pt x="696" y="77"/>
                    </a:lnTo>
                    <a:lnTo>
                      <a:pt x="651" y="52"/>
                    </a:lnTo>
                    <a:lnTo>
                      <a:pt x="597" y="31"/>
                    </a:lnTo>
                    <a:lnTo>
                      <a:pt x="534" y="15"/>
                    </a:lnTo>
                    <a:lnTo>
                      <a:pt x="466" y="5"/>
                    </a:lnTo>
                    <a:lnTo>
                      <a:pt x="394" y="0"/>
                    </a:lnTo>
                    <a:lnTo>
                      <a:pt x="322" y="2"/>
                    </a:lnTo>
                    <a:lnTo>
                      <a:pt x="253" y="9"/>
                    </a:lnTo>
                    <a:lnTo>
                      <a:pt x="188" y="23"/>
                    </a:lnTo>
                    <a:lnTo>
                      <a:pt x="128" y="41"/>
                    </a:lnTo>
                    <a:lnTo>
                      <a:pt x="79" y="63"/>
                    </a:lnTo>
                    <a:lnTo>
                      <a:pt x="40" y="91"/>
                    </a:lnTo>
                    <a:lnTo>
                      <a:pt x="14" y="120"/>
                    </a:lnTo>
                    <a:lnTo>
                      <a:pt x="0" y="151"/>
                    </a:lnTo>
                    <a:lnTo>
                      <a:pt x="0" y="182"/>
                    </a:lnTo>
                    <a:lnTo>
                      <a:pt x="14" y="214"/>
                    </a:lnTo>
                    <a:lnTo>
                      <a:pt x="40" y="243"/>
                    </a:lnTo>
                    <a:lnTo>
                      <a:pt x="79" y="269"/>
                    </a:lnTo>
                    <a:lnTo>
                      <a:pt x="128" y="292"/>
                    </a:lnTo>
                    <a:lnTo>
                      <a:pt x="188" y="311"/>
                    </a:lnTo>
                    <a:lnTo>
                      <a:pt x="253" y="324"/>
                    </a:lnTo>
                    <a:lnTo>
                      <a:pt x="322" y="332"/>
                    </a:lnTo>
                    <a:lnTo>
                      <a:pt x="394" y="333"/>
                    </a:lnTo>
                    <a:lnTo>
                      <a:pt x="466" y="329"/>
                    </a:lnTo>
                    <a:lnTo>
                      <a:pt x="534" y="318"/>
                    </a:lnTo>
                    <a:lnTo>
                      <a:pt x="597" y="302"/>
                    </a:lnTo>
                    <a:lnTo>
                      <a:pt x="651" y="282"/>
                    </a:lnTo>
                    <a:lnTo>
                      <a:pt x="696" y="257"/>
                    </a:lnTo>
                    <a:lnTo>
                      <a:pt x="728" y="228"/>
                    </a:lnTo>
                    <a:lnTo>
                      <a:pt x="749" y="198"/>
                    </a:lnTo>
                    <a:lnTo>
                      <a:pt x="756" y="167"/>
                    </a:lnTo>
                    <a:lnTo>
                      <a:pt x="757" y="167"/>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82" name="任意多边形 113746">
                <a:extLst>
                  <a:ext uri="{FF2B5EF4-FFF2-40B4-BE49-F238E27FC236}">
                    <a16:creationId xmlns:a16="http://schemas.microsoft.com/office/drawing/2014/main" xmlns="" id="{F64517D9-6663-061F-E388-73AD9139366F}"/>
                  </a:ext>
                </a:extLst>
              </p:cNvPr>
              <p:cNvSpPr/>
              <p:nvPr/>
            </p:nvSpPr>
            <p:spPr>
              <a:xfrm>
                <a:off x="3966" y="2318"/>
                <a:ext cx="34" cy="33"/>
              </a:xfrm>
              <a:custGeom>
                <a:avLst/>
                <a:gdLst/>
                <a:ahLst/>
                <a:cxnLst/>
                <a:rect l="0" t="0" r="0" b="0"/>
                <a:pathLst>
                  <a:path w="134" h="134">
                    <a:moveTo>
                      <a:pt x="0" y="134"/>
                    </a:moveTo>
                    <a:lnTo>
                      <a:pt x="133" y="0"/>
                    </a:lnTo>
                    <a:lnTo>
                      <a:pt x="134"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83" name="任意多边形 113747">
                <a:extLst>
                  <a:ext uri="{FF2B5EF4-FFF2-40B4-BE49-F238E27FC236}">
                    <a16:creationId xmlns:a16="http://schemas.microsoft.com/office/drawing/2014/main" xmlns="" id="{32DABB27-3F46-99BB-DCA6-52440AF2F58A}"/>
                  </a:ext>
                </a:extLst>
              </p:cNvPr>
              <p:cNvSpPr/>
              <p:nvPr/>
            </p:nvSpPr>
            <p:spPr>
              <a:xfrm>
                <a:off x="4016" y="2312"/>
                <a:ext cx="75" cy="75"/>
              </a:xfrm>
              <a:custGeom>
                <a:avLst/>
                <a:gdLst/>
                <a:ahLst/>
                <a:cxnLst/>
                <a:rect l="0" t="0" r="0" b="0"/>
                <a:pathLst>
                  <a:path w="305" h="304">
                    <a:moveTo>
                      <a:pt x="0" y="304"/>
                    </a:moveTo>
                    <a:lnTo>
                      <a:pt x="304" y="0"/>
                    </a:lnTo>
                    <a:lnTo>
                      <a:pt x="305"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sp>
            <p:nvSpPr>
              <p:cNvPr id="84" name="任意多边形 113748">
                <a:extLst>
                  <a:ext uri="{FF2B5EF4-FFF2-40B4-BE49-F238E27FC236}">
                    <a16:creationId xmlns:a16="http://schemas.microsoft.com/office/drawing/2014/main" xmlns="" id="{0C62B8CE-3EB5-AC26-95CD-B547620F9ABD}"/>
                  </a:ext>
                </a:extLst>
              </p:cNvPr>
              <p:cNvSpPr/>
              <p:nvPr/>
            </p:nvSpPr>
            <p:spPr>
              <a:xfrm>
                <a:off x="4098" y="2337"/>
                <a:ext cx="52" cy="50"/>
              </a:xfrm>
              <a:custGeom>
                <a:avLst/>
                <a:gdLst/>
                <a:ahLst/>
                <a:cxnLst/>
                <a:rect l="0" t="0" r="0" b="0"/>
                <a:pathLst>
                  <a:path w="204" h="203">
                    <a:moveTo>
                      <a:pt x="0" y="203"/>
                    </a:moveTo>
                    <a:lnTo>
                      <a:pt x="203" y="0"/>
                    </a:lnTo>
                    <a:lnTo>
                      <a:pt x="204" y="0"/>
                    </a:lnTo>
                  </a:path>
                </a:pathLst>
              </a:custGeom>
              <a:noFill/>
              <a:ln w="0" cap="flat" cmpd="sng">
                <a:solidFill>
                  <a:srgbClr val="FF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endParaRPr>
              </a:p>
            </p:txBody>
          </p:sp>
        </p:grpSp>
      </p:grpSp>
      <p:sp>
        <p:nvSpPr>
          <p:cNvPr id="88" name="矩形 87">
            <a:extLst>
              <a:ext uri="{FF2B5EF4-FFF2-40B4-BE49-F238E27FC236}">
                <a16:creationId xmlns:a16="http://schemas.microsoft.com/office/drawing/2014/main" xmlns="" id="{8C9BDFAA-874A-BF90-40F6-55938F029A16}"/>
              </a:ext>
            </a:extLst>
          </p:cNvPr>
          <p:cNvSpPr/>
          <p:nvPr/>
        </p:nvSpPr>
        <p:spPr>
          <a:xfrm>
            <a:off x="2038350" y="3111500"/>
            <a:ext cx="1665521" cy="307777"/>
          </a:xfrm>
          <a:prstGeom prst="rect">
            <a:avLst/>
          </a:prstGeom>
          <a:noFill/>
          <a:ln w="9525">
            <a:noFill/>
          </a:ln>
        </p:spPr>
        <p:txBody>
          <a:bodyPr wrap="none" lIns="0" tIns="0" rIns="0" bIns="0">
            <a:spAutoFit/>
          </a:bodyPr>
          <a:lstStyle/>
          <a:p>
            <a:pPr>
              <a:defRPr/>
            </a:pPr>
            <a:r>
              <a:rPr lang="zh-CN" altLang="en-US" b="1" dirty="0">
                <a:solidFill>
                  <a:srgbClr val="990033"/>
                </a:solidFill>
                <a:latin typeface="黑体" panose="02010609060101010101" pitchFamily="49" charset="-122"/>
                <a:ea typeface="黑体" panose="02010609060101010101" pitchFamily="49" charset="-122"/>
              </a:rPr>
              <a:t>（</a:t>
            </a:r>
            <a:r>
              <a:rPr lang="en-US" altLang="zh-CN" sz="1800" b="1" dirty="0">
                <a:solidFill>
                  <a:srgbClr val="990033"/>
                </a:solidFill>
                <a:latin typeface="黑体" panose="02010609060101010101" pitchFamily="49" charset="-122"/>
                <a:ea typeface="黑体" panose="02010609060101010101" pitchFamily="49" charset="-122"/>
              </a:rPr>
              <a:t>a</a:t>
            </a:r>
            <a:r>
              <a:rPr lang="zh-CN" altLang="en-US" b="1" dirty="0">
                <a:solidFill>
                  <a:srgbClr val="990033"/>
                </a:solidFill>
                <a:latin typeface="黑体" panose="02010609060101010101" pitchFamily="49" charset="-122"/>
                <a:ea typeface="黑体" panose="02010609060101010101" pitchFamily="49" charset="-122"/>
              </a:rPr>
              <a:t>）尾部加长</a:t>
            </a:r>
          </a:p>
        </p:txBody>
      </p:sp>
      <p:grpSp>
        <p:nvGrpSpPr>
          <p:cNvPr id="89" name="组合 88">
            <a:extLst>
              <a:ext uri="{FF2B5EF4-FFF2-40B4-BE49-F238E27FC236}">
                <a16:creationId xmlns:a16="http://schemas.microsoft.com/office/drawing/2014/main" xmlns="" id="{1D188B02-E705-CCA0-2678-A82474E019E1}"/>
              </a:ext>
            </a:extLst>
          </p:cNvPr>
          <p:cNvGrpSpPr/>
          <p:nvPr/>
        </p:nvGrpSpPr>
        <p:grpSpPr>
          <a:xfrm>
            <a:off x="2170113" y="409575"/>
            <a:ext cx="1482725" cy="700088"/>
            <a:chOff x="1367" y="258"/>
            <a:chExt cx="934" cy="441"/>
          </a:xfrm>
        </p:grpSpPr>
        <p:sp>
          <p:nvSpPr>
            <p:cNvPr id="90" name="任意多边形 113751">
              <a:extLst>
                <a:ext uri="{FF2B5EF4-FFF2-40B4-BE49-F238E27FC236}">
                  <a16:creationId xmlns:a16="http://schemas.microsoft.com/office/drawing/2014/main" xmlns="" id="{B070D249-89F8-B23B-FC6A-68160148EF72}"/>
                </a:ext>
              </a:extLst>
            </p:cNvPr>
            <p:cNvSpPr/>
            <p:nvPr/>
          </p:nvSpPr>
          <p:spPr>
            <a:xfrm>
              <a:off x="1995" y="297"/>
              <a:ext cx="2" cy="360"/>
            </a:xfrm>
            <a:custGeom>
              <a:avLst/>
              <a:gdLst/>
              <a:ahLst/>
              <a:cxnLst/>
              <a:rect l="0" t="0" r="0" b="0"/>
              <a:pathLst>
                <a:path w="1" h="1450">
                  <a:moveTo>
                    <a:pt x="0" y="0"/>
                  </a:moveTo>
                  <a:lnTo>
                    <a:pt x="0" y="1450"/>
                  </a:lnTo>
                  <a:lnTo>
                    <a:pt x="1" y="1450"/>
                  </a:lnTo>
                </a:path>
              </a:pathLst>
            </a:custGeom>
            <a:noFill/>
            <a:ln w="3810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1" name="任意多边形 113752">
              <a:extLst>
                <a:ext uri="{FF2B5EF4-FFF2-40B4-BE49-F238E27FC236}">
                  <a16:creationId xmlns:a16="http://schemas.microsoft.com/office/drawing/2014/main" xmlns="" id="{028FA68F-2128-62E7-C80E-F38AD7F18E81}"/>
                </a:ext>
              </a:extLst>
            </p:cNvPr>
            <p:cNvSpPr/>
            <p:nvPr/>
          </p:nvSpPr>
          <p:spPr>
            <a:xfrm>
              <a:off x="1670" y="297"/>
              <a:ext cx="3" cy="360"/>
            </a:xfrm>
            <a:custGeom>
              <a:avLst/>
              <a:gdLst/>
              <a:ahLst/>
              <a:cxnLst/>
              <a:rect l="0" t="0" r="0" b="0"/>
              <a:pathLst>
                <a:path w="1" h="1450">
                  <a:moveTo>
                    <a:pt x="0" y="0"/>
                  </a:moveTo>
                  <a:lnTo>
                    <a:pt x="0" y="1450"/>
                  </a:lnTo>
                  <a:lnTo>
                    <a:pt x="1" y="1450"/>
                  </a:lnTo>
                </a:path>
              </a:pathLst>
            </a:custGeom>
            <a:noFill/>
            <a:ln w="3810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92" name="组合 91">
              <a:extLst>
                <a:ext uri="{FF2B5EF4-FFF2-40B4-BE49-F238E27FC236}">
                  <a16:creationId xmlns:a16="http://schemas.microsoft.com/office/drawing/2014/main" xmlns="" id="{3590AA48-A705-A3E7-C7FC-4EFF2FFDF2F2}"/>
                </a:ext>
              </a:extLst>
            </p:cNvPr>
            <p:cNvGrpSpPr/>
            <p:nvPr/>
          </p:nvGrpSpPr>
          <p:grpSpPr>
            <a:xfrm>
              <a:off x="1367" y="258"/>
              <a:ext cx="934" cy="441"/>
              <a:chOff x="1367" y="258"/>
              <a:chExt cx="934" cy="441"/>
            </a:xfrm>
          </p:grpSpPr>
          <p:sp>
            <p:nvSpPr>
              <p:cNvPr id="93" name="任意多边形 113754">
                <a:extLst>
                  <a:ext uri="{FF2B5EF4-FFF2-40B4-BE49-F238E27FC236}">
                    <a16:creationId xmlns:a16="http://schemas.microsoft.com/office/drawing/2014/main" xmlns="" id="{B360D9CC-A89D-921F-6E05-05A3344AC9C8}"/>
                  </a:ext>
                </a:extLst>
              </p:cNvPr>
              <p:cNvSpPr/>
              <p:nvPr/>
            </p:nvSpPr>
            <p:spPr>
              <a:xfrm>
                <a:off x="1599" y="297"/>
                <a:ext cx="1" cy="44"/>
              </a:xfrm>
              <a:custGeom>
                <a:avLst/>
                <a:gdLst/>
                <a:ahLst/>
                <a:cxnLst/>
                <a:rect l="0" t="0" r="0" b="0"/>
                <a:pathLst>
                  <a:path w="1" h="174">
                    <a:moveTo>
                      <a:pt x="0" y="0"/>
                    </a:moveTo>
                    <a:lnTo>
                      <a:pt x="0" y="174"/>
                    </a:lnTo>
                    <a:lnTo>
                      <a:pt x="1" y="174"/>
                    </a:lnTo>
                  </a:path>
                </a:pathLst>
              </a:custGeom>
              <a:noFill/>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4" name="任意多边形 113755">
                <a:extLst>
                  <a:ext uri="{FF2B5EF4-FFF2-40B4-BE49-F238E27FC236}">
                    <a16:creationId xmlns:a16="http://schemas.microsoft.com/office/drawing/2014/main" xmlns="" id="{424BF091-50FE-9BD2-78EF-E4C5F80C20FA}"/>
                  </a:ext>
                </a:extLst>
              </p:cNvPr>
              <p:cNvSpPr/>
              <p:nvPr/>
            </p:nvSpPr>
            <p:spPr>
              <a:xfrm>
                <a:off x="2066" y="297"/>
                <a:ext cx="3" cy="44"/>
              </a:xfrm>
              <a:custGeom>
                <a:avLst/>
                <a:gdLst/>
                <a:ahLst/>
                <a:cxnLst/>
                <a:rect l="0" t="0" r="0" b="0"/>
                <a:pathLst>
                  <a:path w="1" h="174">
                    <a:moveTo>
                      <a:pt x="0" y="0"/>
                    </a:moveTo>
                    <a:lnTo>
                      <a:pt x="0" y="174"/>
                    </a:lnTo>
                    <a:lnTo>
                      <a:pt x="1" y="174"/>
                    </a:lnTo>
                  </a:path>
                </a:pathLst>
              </a:custGeom>
              <a:noFill/>
              <a:ln w="57150" cap="flat" cmpd="sng">
                <a:solidFill>
                  <a:srgbClr val="F7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95" name="组合 94">
                <a:extLst>
                  <a:ext uri="{FF2B5EF4-FFF2-40B4-BE49-F238E27FC236}">
                    <a16:creationId xmlns:a16="http://schemas.microsoft.com/office/drawing/2014/main" xmlns="" id="{9D95A62C-BEF9-9308-810C-BADD0A7F6612}"/>
                  </a:ext>
                </a:extLst>
              </p:cNvPr>
              <p:cNvGrpSpPr/>
              <p:nvPr/>
            </p:nvGrpSpPr>
            <p:grpSpPr>
              <a:xfrm>
                <a:off x="1367" y="258"/>
                <a:ext cx="934" cy="441"/>
                <a:chOff x="1367" y="258"/>
                <a:chExt cx="934" cy="441"/>
              </a:xfrm>
            </p:grpSpPr>
            <p:sp>
              <p:nvSpPr>
                <p:cNvPr id="96" name="任意多边形 113757">
                  <a:extLst>
                    <a:ext uri="{FF2B5EF4-FFF2-40B4-BE49-F238E27FC236}">
                      <a16:creationId xmlns:a16="http://schemas.microsoft.com/office/drawing/2014/main" xmlns="" id="{8EDB929F-D7BE-5BE7-F47F-5FDE0470D9B4}"/>
                    </a:ext>
                  </a:extLst>
                </p:cNvPr>
                <p:cNvSpPr/>
                <p:nvPr/>
              </p:nvSpPr>
              <p:spPr>
                <a:xfrm>
                  <a:off x="1367" y="657"/>
                  <a:ext cx="934" cy="2"/>
                </a:xfrm>
                <a:custGeom>
                  <a:avLst/>
                  <a:gdLst/>
                  <a:ahLst/>
                  <a:cxnLst/>
                  <a:rect l="0" t="0" r="0" b="0"/>
                  <a:pathLst>
                    <a:path w="3792">
                      <a:moveTo>
                        <a:pt x="0" y="0"/>
                      </a:moveTo>
                      <a:lnTo>
                        <a:pt x="3791" y="0"/>
                      </a:lnTo>
                      <a:lnTo>
                        <a:pt x="3792" y="0"/>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7" name="任意多边形 113758">
                  <a:extLst>
                    <a:ext uri="{FF2B5EF4-FFF2-40B4-BE49-F238E27FC236}">
                      <a16:creationId xmlns:a16="http://schemas.microsoft.com/office/drawing/2014/main" xmlns="" id="{C4AFA889-1E70-C7CD-99F5-C9B4C6E723D9}"/>
                    </a:ext>
                  </a:extLst>
                </p:cNvPr>
                <p:cNvSpPr/>
                <p:nvPr/>
              </p:nvSpPr>
              <p:spPr>
                <a:xfrm>
                  <a:off x="1439" y="297"/>
                  <a:ext cx="787" cy="3"/>
                </a:xfrm>
                <a:custGeom>
                  <a:avLst/>
                  <a:gdLst/>
                  <a:ahLst/>
                  <a:cxnLst/>
                  <a:rect l="0" t="0" r="0" b="0"/>
                  <a:pathLst>
                    <a:path w="3185">
                      <a:moveTo>
                        <a:pt x="0" y="0"/>
                      </a:moveTo>
                      <a:lnTo>
                        <a:pt x="3184" y="0"/>
                      </a:lnTo>
                      <a:lnTo>
                        <a:pt x="3185" y="0"/>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8" name="任意多边形 113759">
                  <a:extLst>
                    <a:ext uri="{FF2B5EF4-FFF2-40B4-BE49-F238E27FC236}">
                      <a16:creationId xmlns:a16="http://schemas.microsoft.com/office/drawing/2014/main" xmlns="" id="{15C7E14D-DDCF-0609-F2F9-2841BD83C084}"/>
                    </a:ext>
                  </a:extLst>
                </p:cNvPr>
                <p:cNvSpPr/>
                <p:nvPr/>
              </p:nvSpPr>
              <p:spPr>
                <a:xfrm>
                  <a:off x="1367" y="302"/>
                  <a:ext cx="232" cy="39"/>
                </a:xfrm>
                <a:custGeom>
                  <a:avLst/>
                  <a:gdLst/>
                  <a:ahLst/>
                  <a:cxnLst/>
                  <a:rect l="0" t="0" r="0" b="0"/>
                  <a:pathLst>
                    <a:path w="948" h="160">
                      <a:moveTo>
                        <a:pt x="948" y="160"/>
                      </a:moveTo>
                      <a:lnTo>
                        <a:pt x="474" y="0"/>
                      </a:lnTo>
                      <a:lnTo>
                        <a:pt x="0" y="160"/>
                      </a:lnTo>
                      <a:lnTo>
                        <a:pt x="1" y="160"/>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9" name="任意多边形 113760">
                  <a:extLst>
                    <a:ext uri="{FF2B5EF4-FFF2-40B4-BE49-F238E27FC236}">
                      <a16:creationId xmlns:a16="http://schemas.microsoft.com/office/drawing/2014/main" xmlns="" id="{98F61EBA-4C0B-C256-DB38-258DE58735C7}"/>
                    </a:ext>
                  </a:extLst>
                </p:cNvPr>
                <p:cNvSpPr/>
                <p:nvPr/>
              </p:nvSpPr>
              <p:spPr>
                <a:xfrm>
                  <a:off x="1367" y="341"/>
                  <a:ext cx="1" cy="316"/>
                </a:xfrm>
                <a:custGeom>
                  <a:avLst/>
                  <a:gdLst/>
                  <a:ahLst/>
                  <a:cxnLst/>
                  <a:rect l="0" t="0" r="0" b="0"/>
                  <a:pathLst>
                    <a:path w="1" h="1276">
                      <a:moveTo>
                        <a:pt x="0" y="1276"/>
                      </a:moveTo>
                      <a:lnTo>
                        <a:pt x="0" y="0"/>
                      </a:lnTo>
                      <a:lnTo>
                        <a:pt x="1" y="0"/>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0" name="任意多边形 113761">
                  <a:extLst>
                    <a:ext uri="{FF2B5EF4-FFF2-40B4-BE49-F238E27FC236}">
                      <a16:creationId xmlns:a16="http://schemas.microsoft.com/office/drawing/2014/main" xmlns="" id="{99A5CBE8-7668-0024-C496-6F0F4AAB098C}"/>
                    </a:ext>
                  </a:extLst>
                </p:cNvPr>
                <p:cNvSpPr/>
                <p:nvPr/>
              </p:nvSpPr>
              <p:spPr>
                <a:xfrm>
                  <a:off x="1367" y="297"/>
                  <a:ext cx="73" cy="44"/>
                </a:xfrm>
                <a:custGeom>
                  <a:avLst/>
                  <a:gdLst/>
                  <a:ahLst/>
                  <a:cxnLst/>
                  <a:rect l="0" t="0" r="0" b="0"/>
                  <a:pathLst>
                    <a:path w="304" h="174">
                      <a:moveTo>
                        <a:pt x="0" y="174"/>
                      </a:moveTo>
                      <a:lnTo>
                        <a:pt x="303" y="0"/>
                      </a:lnTo>
                      <a:lnTo>
                        <a:pt x="304" y="0"/>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1" name="任意多边形 113762">
                  <a:extLst>
                    <a:ext uri="{FF2B5EF4-FFF2-40B4-BE49-F238E27FC236}">
                      <a16:creationId xmlns:a16="http://schemas.microsoft.com/office/drawing/2014/main" xmlns="" id="{31B26497-D882-E8F2-CB44-13EFD9B2F5E3}"/>
                    </a:ext>
                  </a:extLst>
                </p:cNvPr>
                <p:cNvSpPr/>
                <p:nvPr/>
              </p:nvSpPr>
              <p:spPr>
                <a:xfrm>
                  <a:off x="1599" y="341"/>
                  <a:ext cx="1" cy="316"/>
                </a:xfrm>
                <a:custGeom>
                  <a:avLst/>
                  <a:gdLst/>
                  <a:ahLst/>
                  <a:cxnLst/>
                  <a:rect l="0" t="0" r="0" b="0"/>
                  <a:pathLst>
                    <a:path w="1" h="1276">
                      <a:moveTo>
                        <a:pt x="0" y="1276"/>
                      </a:moveTo>
                      <a:lnTo>
                        <a:pt x="0" y="0"/>
                      </a:lnTo>
                      <a:lnTo>
                        <a:pt x="1" y="0"/>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2" name="任意多边形 113763">
                  <a:extLst>
                    <a:ext uri="{FF2B5EF4-FFF2-40B4-BE49-F238E27FC236}">
                      <a16:creationId xmlns:a16="http://schemas.microsoft.com/office/drawing/2014/main" xmlns="" id="{3EF79FE0-59F5-E540-20D6-749534A4B051}"/>
                    </a:ext>
                  </a:extLst>
                </p:cNvPr>
                <p:cNvSpPr/>
                <p:nvPr/>
              </p:nvSpPr>
              <p:spPr>
                <a:xfrm>
                  <a:off x="2300" y="341"/>
                  <a:ext cx="1" cy="316"/>
                </a:xfrm>
                <a:custGeom>
                  <a:avLst/>
                  <a:gdLst/>
                  <a:ahLst/>
                  <a:cxnLst/>
                  <a:rect l="0" t="0" r="0" b="0"/>
                  <a:pathLst>
                    <a:path w="1" h="1276">
                      <a:moveTo>
                        <a:pt x="0" y="0"/>
                      </a:moveTo>
                      <a:lnTo>
                        <a:pt x="0" y="1276"/>
                      </a:lnTo>
                      <a:lnTo>
                        <a:pt x="1" y="1276"/>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3" name="任意多边形 113764">
                  <a:extLst>
                    <a:ext uri="{FF2B5EF4-FFF2-40B4-BE49-F238E27FC236}">
                      <a16:creationId xmlns:a16="http://schemas.microsoft.com/office/drawing/2014/main" xmlns="" id="{AA6414AA-BBDE-523B-E4D9-2D386803650F}"/>
                    </a:ext>
                  </a:extLst>
                </p:cNvPr>
                <p:cNvSpPr/>
                <p:nvPr/>
              </p:nvSpPr>
              <p:spPr>
                <a:xfrm>
                  <a:off x="1599" y="303"/>
                  <a:ext cx="467" cy="38"/>
                </a:xfrm>
                <a:custGeom>
                  <a:avLst/>
                  <a:gdLst/>
                  <a:ahLst/>
                  <a:cxnLst/>
                  <a:rect l="0" t="0" r="0" b="0"/>
                  <a:pathLst>
                    <a:path w="1895" h="155">
                      <a:moveTo>
                        <a:pt x="1895" y="155"/>
                      </a:moveTo>
                      <a:lnTo>
                        <a:pt x="1269" y="0"/>
                      </a:lnTo>
                      <a:lnTo>
                        <a:pt x="625" y="0"/>
                      </a:lnTo>
                      <a:lnTo>
                        <a:pt x="0" y="155"/>
                      </a:lnTo>
                      <a:lnTo>
                        <a:pt x="1" y="155"/>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4" name="任意多边形 113765">
                  <a:extLst>
                    <a:ext uri="{FF2B5EF4-FFF2-40B4-BE49-F238E27FC236}">
                      <a16:creationId xmlns:a16="http://schemas.microsoft.com/office/drawing/2014/main" xmlns="" id="{A802DFDA-C6A6-E0A9-51D9-F07E2DFE56D6}"/>
                    </a:ext>
                  </a:extLst>
                </p:cNvPr>
                <p:cNvSpPr/>
                <p:nvPr/>
              </p:nvSpPr>
              <p:spPr>
                <a:xfrm>
                  <a:off x="2066" y="302"/>
                  <a:ext cx="234" cy="39"/>
                </a:xfrm>
                <a:custGeom>
                  <a:avLst/>
                  <a:gdLst/>
                  <a:ahLst/>
                  <a:cxnLst/>
                  <a:rect l="0" t="0" r="0" b="0"/>
                  <a:pathLst>
                    <a:path w="948" h="160">
                      <a:moveTo>
                        <a:pt x="948" y="160"/>
                      </a:moveTo>
                      <a:lnTo>
                        <a:pt x="474" y="0"/>
                      </a:lnTo>
                      <a:lnTo>
                        <a:pt x="0" y="160"/>
                      </a:lnTo>
                      <a:lnTo>
                        <a:pt x="1" y="160"/>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5" name="任意多边形 113766">
                  <a:extLst>
                    <a:ext uri="{FF2B5EF4-FFF2-40B4-BE49-F238E27FC236}">
                      <a16:creationId xmlns:a16="http://schemas.microsoft.com/office/drawing/2014/main" xmlns="" id="{38FC5846-73C6-0F63-3C84-CA4535A089A8}"/>
                    </a:ext>
                  </a:extLst>
                </p:cNvPr>
                <p:cNvSpPr/>
                <p:nvPr/>
              </p:nvSpPr>
              <p:spPr>
                <a:xfrm>
                  <a:off x="2226" y="297"/>
                  <a:ext cx="74" cy="44"/>
                </a:xfrm>
                <a:custGeom>
                  <a:avLst/>
                  <a:gdLst/>
                  <a:ahLst/>
                  <a:cxnLst/>
                  <a:rect l="0" t="0" r="0" b="0"/>
                  <a:pathLst>
                    <a:path w="304" h="174">
                      <a:moveTo>
                        <a:pt x="304" y="174"/>
                      </a:moveTo>
                      <a:lnTo>
                        <a:pt x="0" y="0"/>
                      </a:lnTo>
                      <a:lnTo>
                        <a:pt x="1" y="0"/>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6" name="任意多边形 113767">
                  <a:extLst>
                    <a:ext uri="{FF2B5EF4-FFF2-40B4-BE49-F238E27FC236}">
                      <a16:creationId xmlns:a16="http://schemas.microsoft.com/office/drawing/2014/main" xmlns="" id="{6DD606AD-7237-F4B7-C7A6-E165F1245C6C}"/>
                    </a:ext>
                  </a:extLst>
                </p:cNvPr>
                <p:cNvSpPr/>
                <p:nvPr/>
              </p:nvSpPr>
              <p:spPr>
                <a:xfrm>
                  <a:off x="2066" y="341"/>
                  <a:ext cx="3" cy="316"/>
                </a:xfrm>
                <a:custGeom>
                  <a:avLst/>
                  <a:gdLst/>
                  <a:ahLst/>
                  <a:cxnLst/>
                  <a:rect l="0" t="0" r="0" b="0"/>
                  <a:pathLst>
                    <a:path w="1" h="1276">
                      <a:moveTo>
                        <a:pt x="0" y="0"/>
                      </a:moveTo>
                      <a:lnTo>
                        <a:pt x="0" y="1276"/>
                      </a:lnTo>
                      <a:lnTo>
                        <a:pt x="1" y="1276"/>
                      </a:lnTo>
                    </a:path>
                  </a:pathLst>
                </a:custGeom>
                <a:noFill/>
                <a:ln w="3810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7" name="任意多边形 113768">
                  <a:extLst>
                    <a:ext uri="{FF2B5EF4-FFF2-40B4-BE49-F238E27FC236}">
                      <a16:creationId xmlns:a16="http://schemas.microsoft.com/office/drawing/2014/main" xmlns="" id="{F17E9176-D577-ED03-351A-E43E0EEC62AD}"/>
                    </a:ext>
                  </a:extLst>
                </p:cNvPr>
                <p:cNvSpPr/>
                <p:nvPr/>
              </p:nvSpPr>
              <p:spPr>
                <a:xfrm>
                  <a:off x="1834" y="258"/>
                  <a:ext cx="1" cy="441"/>
                </a:xfrm>
                <a:custGeom>
                  <a:avLst/>
                  <a:gdLst/>
                  <a:ahLst/>
                  <a:cxnLst/>
                  <a:rect l="0" t="0" r="0" b="0"/>
                  <a:pathLst>
                    <a:path w="1" h="1789">
                      <a:moveTo>
                        <a:pt x="0" y="1789"/>
                      </a:moveTo>
                      <a:lnTo>
                        <a:pt x="0" y="0"/>
                      </a:lnTo>
                      <a:lnTo>
                        <a:pt x="1" y="0"/>
                      </a:lnTo>
                    </a:path>
                  </a:pathLst>
                </a:custGeom>
                <a:noFill/>
                <a:ln w="0" cap="flat" cmpd="sng">
                  <a:solidFill>
                    <a:srgbClr val="009999"/>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sp>
        <p:nvSpPr>
          <p:cNvPr id="108" name="矩形 107">
            <a:extLst>
              <a:ext uri="{FF2B5EF4-FFF2-40B4-BE49-F238E27FC236}">
                <a16:creationId xmlns:a16="http://schemas.microsoft.com/office/drawing/2014/main" xmlns="" id="{2546AB07-44AC-BD3C-BC0D-B07FB228FD9E}"/>
              </a:ext>
            </a:extLst>
          </p:cNvPr>
          <p:cNvSpPr/>
          <p:nvPr/>
        </p:nvSpPr>
        <p:spPr>
          <a:xfrm>
            <a:off x="5599112" y="3040062"/>
            <a:ext cx="1425070" cy="307777"/>
          </a:xfrm>
          <a:prstGeom prst="rect">
            <a:avLst/>
          </a:prstGeom>
          <a:noFill/>
          <a:ln w="9525">
            <a:noFill/>
          </a:ln>
        </p:spPr>
        <p:txBody>
          <a:bodyPr wrap="none" lIns="0" tIns="0" rIns="0" bIns="0">
            <a:spAutoFit/>
          </a:bodyPr>
          <a:lstStyle/>
          <a:p>
            <a:pPr>
              <a:defRPr/>
            </a:pPr>
            <a:r>
              <a:rPr lang="zh-CN" altLang="en-US" b="1" dirty="0">
                <a:solidFill>
                  <a:srgbClr val="990033"/>
                </a:solidFill>
                <a:latin typeface="黑体" panose="02010609060101010101" pitchFamily="49" charset="-122"/>
                <a:ea typeface="黑体" panose="02010609060101010101" pitchFamily="49" charset="-122"/>
              </a:rPr>
              <a:t>（</a:t>
            </a:r>
            <a:r>
              <a:rPr lang="en-US" altLang="zh-CN" b="1" dirty="0">
                <a:solidFill>
                  <a:srgbClr val="990033"/>
                </a:solidFill>
                <a:latin typeface="黑体" panose="02010609060101010101" pitchFamily="49" charset="-122"/>
                <a:ea typeface="黑体" panose="02010609060101010101" pitchFamily="49" charset="-122"/>
              </a:rPr>
              <a:t>b</a:t>
            </a:r>
            <a:r>
              <a:rPr lang="zh-CN" altLang="en-US" b="1" dirty="0">
                <a:solidFill>
                  <a:srgbClr val="990033"/>
                </a:solidFill>
                <a:latin typeface="黑体" panose="02010609060101010101" pitchFamily="49" charset="-122"/>
                <a:ea typeface="黑体" panose="02010609060101010101" pitchFamily="49" charset="-122"/>
              </a:rPr>
              <a:t>）退刀槽</a:t>
            </a:r>
          </a:p>
        </p:txBody>
      </p:sp>
      <p:grpSp>
        <p:nvGrpSpPr>
          <p:cNvPr id="109" name="组合 108">
            <a:extLst>
              <a:ext uri="{FF2B5EF4-FFF2-40B4-BE49-F238E27FC236}">
                <a16:creationId xmlns:a16="http://schemas.microsoft.com/office/drawing/2014/main" xmlns="" id="{AA470838-46BF-5E8C-355C-61A879209247}"/>
              </a:ext>
            </a:extLst>
          </p:cNvPr>
          <p:cNvGrpSpPr/>
          <p:nvPr/>
        </p:nvGrpSpPr>
        <p:grpSpPr>
          <a:xfrm>
            <a:off x="5688013" y="93663"/>
            <a:ext cx="1222375" cy="2201862"/>
            <a:chOff x="3583" y="59"/>
            <a:chExt cx="770" cy="1387"/>
          </a:xfrm>
        </p:grpSpPr>
        <p:sp>
          <p:nvSpPr>
            <p:cNvPr id="110" name="任意多边形 113771">
              <a:extLst>
                <a:ext uri="{FF2B5EF4-FFF2-40B4-BE49-F238E27FC236}">
                  <a16:creationId xmlns:a16="http://schemas.microsoft.com/office/drawing/2014/main" xmlns="" id="{551EC1B8-CEED-0874-C58B-32FB140642E0}"/>
                </a:ext>
              </a:extLst>
            </p:cNvPr>
            <p:cNvSpPr/>
            <p:nvPr/>
          </p:nvSpPr>
          <p:spPr>
            <a:xfrm>
              <a:off x="3732" y="810"/>
              <a:ext cx="468" cy="582"/>
            </a:xfrm>
            <a:custGeom>
              <a:avLst/>
              <a:gdLst/>
              <a:ahLst/>
              <a:cxnLst/>
              <a:rect l="0" t="0" r="0" b="0"/>
              <a:pathLst>
                <a:path w="468" h="582">
                  <a:moveTo>
                    <a:pt x="6" y="0"/>
                  </a:moveTo>
                  <a:lnTo>
                    <a:pt x="468" y="0"/>
                  </a:lnTo>
                  <a:lnTo>
                    <a:pt x="462" y="540"/>
                  </a:lnTo>
                  <a:lnTo>
                    <a:pt x="426" y="582"/>
                  </a:lnTo>
                  <a:lnTo>
                    <a:pt x="54" y="582"/>
                  </a:lnTo>
                  <a:lnTo>
                    <a:pt x="0" y="534"/>
                  </a:lnTo>
                  <a:lnTo>
                    <a:pt x="6" y="0"/>
                  </a:lnTo>
                  <a:close/>
                </a:path>
              </a:pathLst>
            </a:custGeom>
            <a:solidFill>
              <a:srgbClr val="F7FFFF"/>
            </a:solidFill>
            <a:ln w="9525">
              <a:noFill/>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111" name="组合 110">
              <a:extLst>
                <a:ext uri="{FF2B5EF4-FFF2-40B4-BE49-F238E27FC236}">
                  <a16:creationId xmlns:a16="http://schemas.microsoft.com/office/drawing/2014/main" xmlns="" id="{CD27F487-9039-86A7-4EB7-A9CBBB2D3556}"/>
                </a:ext>
              </a:extLst>
            </p:cNvPr>
            <p:cNvGrpSpPr/>
            <p:nvPr/>
          </p:nvGrpSpPr>
          <p:grpSpPr>
            <a:xfrm>
              <a:off x="3583" y="59"/>
              <a:ext cx="770" cy="1387"/>
              <a:chOff x="3583" y="59"/>
              <a:chExt cx="770" cy="1387"/>
            </a:xfrm>
          </p:grpSpPr>
          <p:sp>
            <p:nvSpPr>
              <p:cNvPr id="112" name="任意多边形 113773">
                <a:extLst>
                  <a:ext uri="{FF2B5EF4-FFF2-40B4-BE49-F238E27FC236}">
                    <a16:creationId xmlns:a16="http://schemas.microsoft.com/office/drawing/2014/main" xmlns="" id="{BA789B3D-65E5-1057-261A-9E4B518BF822}"/>
                  </a:ext>
                </a:extLst>
              </p:cNvPr>
              <p:cNvSpPr/>
              <p:nvPr/>
            </p:nvSpPr>
            <p:spPr>
              <a:xfrm>
                <a:off x="3734" y="1350"/>
                <a:ext cx="45" cy="48"/>
              </a:xfrm>
              <a:custGeom>
                <a:avLst/>
                <a:gdLst/>
                <a:ahLst/>
                <a:cxnLst/>
                <a:rect l="0" t="0" r="0" b="0"/>
                <a:pathLst>
                  <a:path w="190" h="190">
                    <a:moveTo>
                      <a:pt x="190" y="190"/>
                    </a:moveTo>
                    <a:lnTo>
                      <a:pt x="0" y="0"/>
                    </a:lnTo>
                    <a:lnTo>
                      <a:pt x="1"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3" name="任意多边形 113774">
                <a:extLst>
                  <a:ext uri="{FF2B5EF4-FFF2-40B4-BE49-F238E27FC236}">
                    <a16:creationId xmlns:a16="http://schemas.microsoft.com/office/drawing/2014/main" xmlns="" id="{73AA8039-FF9D-6DE7-C78C-41F76FC5EF53}"/>
                  </a:ext>
                </a:extLst>
              </p:cNvPr>
              <p:cNvSpPr/>
              <p:nvPr/>
            </p:nvSpPr>
            <p:spPr>
              <a:xfrm>
                <a:off x="4154" y="1350"/>
                <a:ext cx="47" cy="48"/>
              </a:xfrm>
              <a:custGeom>
                <a:avLst/>
                <a:gdLst/>
                <a:ahLst/>
                <a:cxnLst/>
                <a:rect l="0" t="0" r="0" b="0"/>
                <a:pathLst>
                  <a:path w="190" h="190">
                    <a:moveTo>
                      <a:pt x="0" y="190"/>
                    </a:moveTo>
                    <a:lnTo>
                      <a:pt x="189" y="0"/>
                    </a:lnTo>
                    <a:lnTo>
                      <a:pt x="190"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4" name="任意多边形 113775">
                <a:extLst>
                  <a:ext uri="{FF2B5EF4-FFF2-40B4-BE49-F238E27FC236}">
                    <a16:creationId xmlns:a16="http://schemas.microsoft.com/office/drawing/2014/main" xmlns="" id="{9663B547-E644-043B-1DF5-CC692088D42F}"/>
                  </a:ext>
                </a:extLst>
              </p:cNvPr>
              <p:cNvSpPr/>
              <p:nvPr/>
            </p:nvSpPr>
            <p:spPr>
              <a:xfrm>
                <a:off x="3734" y="808"/>
                <a:ext cx="467" cy="3"/>
              </a:xfrm>
              <a:custGeom>
                <a:avLst/>
                <a:gdLst/>
                <a:ahLst/>
                <a:cxnLst/>
                <a:rect l="0" t="0" r="0" b="0"/>
                <a:pathLst>
                  <a:path w="1896">
                    <a:moveTo>
                      <a:pt x="1896" y="0"/>
                    </a:moveTo>
                    <a:lnTo>
                      <a:pt x="0" y="0"/>
                    </a:lnTo>
                    <a:lnTo>
                      <a:pt x="1"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115" name="组合 114">
                <a:extLst>
                  <a:ext uri="{FF2B5EF4-FFF2-40B4-BE49-F238E27FC236}">
                    <a16:creationId xmlns:a16="http://schemas.microsoft.com/office/drawing/2014/main" xmlns="" id="{CFA32833-860E-B837-423C-A0353E4561BF}"/>
                  </a:ext>
                </a:extLst>
              </p:cNvPr>
              <p:cNvGrpSpPr/>
              <p:nvPr/>
            </p:nvGrpSpPr>
            <p:grpSpPr>
              <a:xfrm>
                <a:off x="3966" y="59"/>
                <a:ext cx="3" cy="1387"/>
                <a:chOff x="3966" y="59"/>
                <a:chExt cx="3" cy="1387"/>
              </a:xfrm>
            </p:grpSpPr>
            <p:sp>
              <p:nvSpPr>
                <p:cNvPr id="136" name="任意多边形 113777">
                  <a:extLst>
                    <a:ext uri="{FF2B5EF4-FFF2-40B4-BE49-F238E27FC236}">
                      <a16:creationId xmlns:a16="http://schemas.microsoft.com/office/drawing/2014/main" xmlns="" id="{C0432CF8-E9C4-CB25-B8E2-8A464B9C6830}"/>
                    </a:ext>
                  </a:extLst>
                </p:cNvPr>
                <p:cNvSpPr/>
                <p:nvPr/>
              </p:nvSpPr>
              <p:spPr>
                <a:xfrm>
                  <a:off x="3966" y="884"/>
                  <a:ext cx="3" cy="562"/>
                </a:xfrm>
                <a:custGeom>
                  <a:avLst/>
                  <a:gdLst/>
                  <a:ahLst/>
                  <a:cxnLst/>
                  <a:rect l="0" t="0" r="0" b="0"/>
                  <a:pathLst>
                    <a:path w="1" h="2275">
                      <a:moveTo>
                        <a:pt x="0" y="2275"/>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7" name="任意多边形 113778">
                  <a:extLst>
                    <a:ext uri="{FF2B5EF4-FFF2-40B4-BE49-F238E27FC236}">
                      <a16:creationId xmlns:a16="http://schemas.microsoft.com/office/drawing/2014/main" xmlns="" id="{97472FA9-17ED-D576-AFB7-9A8D1C892E7F}"/>
                    </a:ext>
                  </a:extLst>
                </p:cNvPr>
                <p:cNvSpPr/>
                <p:nvPr/>
              </p:nvSpPr>
              <p:spPr>
                <a:xfrm>
                  <a:off x="3966" y="708"/>
                  <a:ext cx="3" cy="88"/>
                </a:xfrm>
                <a:custGeom>
                  <a:avLst/>
                  <a:gdLst/>
                  <a:ahLst/>
                  <a:cxnLst/>
                  <a:rect l="0" t="0" r="0" b="0"/>
                  <a:pathLst>
                    <a:path w="1" h="362">
                      <a:moveTo>
                        <a:pt x="0" y="362"/>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8" name="任意多边形 113779">
                  <a:extLst>
                    <a:ext uri="{FF2B5EF4-FFF2-40B4-BE49-F238E27FC236}">
                      <a16:creationId xmlns:a16="http://schemas.microsoft.com/office/drawing/2014/main" xmlns="" id="{41AA758A-5B3B-FA71-F221-57A4F1020DE5}"/>
                    </a:ext>
                  </a:extLst>
                </p:cNvPr>
                <p:cNvSpPr/>
                <p:nvPr/>
              </p:nvSpPr>
              <p:spPr>
                <a:xfrm>
                  <a:off x="3966" y="59"/>
                  <a:ext cx="3" cy="560"/>
                </a:xfrm>
                <a:custGeom>
                  <a:avLst/>
                  <a:gdLst/>
                  <a:ahLst/>
                  <a:cxnLst/>
                  <a:rect l="0" t="0" r="0" b="0"/>
                  <a:pathLst>
                    <a:path w="1" h="2275">
                      <a:moveTo>
                        <a:pt x="0" y="2275"/>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116" name="组合 115">
                <a:extLst>
                  <a:ext uri="{FF2B5EF4-FFF2-40B4-BE49-F238E27FC236}">
                    <a16:creationId xmlns:a16="http://schemas.microsoft.com/office/drawing/2014/main" xmlns="" id="{25E613E1-6319-07DC-6C65-B7B0FA70BF9F}"/>
                  </a:ext>
                </a:extLst>
              </p:cNvPr>
              <p:cNvGrpSpPr/>
              <p:nvPr/>
            </p:nvGrpSpPr>
            <p:grpSpPr>
              <a:xfrm>
                <a:off x="3583" y="132"/>
                <a:ext cx="770" cy="1268"/>
                <a:chOff x="3583" y="132"/>
                <a:chExt cx="770" cy="1268"/>
              </a:xfrm>
            </p:grpSpPr>
            <p:sp>
              <p:nvSpPr>
                <p:cNvPr id="117" name="任意多边形 113781">
                  <a:extLst>
                    <a:ext uri="{FF2B5EF4-FFF2-40B4-BE49-F238E27FC236}">
                      <a16:creationId xmlns:a16="http://schemas.microsoft.com/office/drawing/2014/main" xmlns="" id="{83692448-03A8-EFAD-EB72-0C3960DFDECA}"/>
                    </a:ext>
                  </a:extLst>
                </p:cNvPr>
                <p:cNvSpPr/>
                <p:nvPr/>
              </p:nvSpPr>
              <p:spPr>
                <a:xfrm>
                  <a:off x="3583" y="463"/>
                  <a:ext cx="767" cy="3"/>
                </a:xfrm>
                <a:custGeom>
                  <a:avLst/>
                  <a:gdLst/>
                  <a:ahLst/>
                  <a:cxnLst/>
                  <a:rect l="0" t="0" r="0" b="0"/>
                  <a:pathLst>
                    <a:path w="3109">
                      <a:moveTo>
                        <a:pt x="3109" y="0"/>
                      </a:moveTo>
                      <a:lnTo>
                        <a:pt x="0" y="0"/>
                      </a:lnTo>
                      <a:lnTo>
                        <a:pt x="1"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8" name="任意多边形 113782">
                  <a:extLst>
                    <a:ext uri="{FF2B5EF4-FFF2-40B4-BE49-F238E27FC236}">
                      <a16:creationId xmlns:a16="http://schemas.microsoft.com/office/drawing/2014/main" xmlns="" id="{C4E72257-99C3-01AA-A215-41D1826E522B}"/>
                    </a:ext>
                  </a:extLst>
                </p:cNvPr>
                <p:cNvSpPr/>
                <p:nvPr/>
              </p:nvSpPr>
              <p:spPr>
                <a:xfrm>
                  <a:off x="3583" y="716"/>
                  <a:ext cx="767" cy="1"/>
                </a:xfrm>
                <a:custGeom>
                  <a:avLst/>
                  <a:gdLst/>
                  <a:ahLst/>
                  <a:cxnLst/>
                  <a:rect l="0" t="0" r="0" b="0"/>
                  <a:pathLst>
                    <a:path w="3110">
                      <a:moveTo>
                        <a:pt x="0" y="0"/>
                      </a:moveTo>
                      <a:lnTo>
                        <a:pt x="3109" y="0"/>
                      </a:lnTo>
                      <a:lnTo>
                        <a:pt x="3110"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9" name="任意多边形 113783">
                  <a:extLst>
                    <a:ext uri="{FF2B5EF4-FFF2-40B4-BE49-F238E27FC236}">
                      <a16:creationId xmlns:a16="http://schemas.microsoft.com/office/drawing/2014/main" xmlns="" id="{AFE180BD-22B0-1AE4-5B47-5596B61009B9}"/>
                    </a:ext>
                  </a:extLst>
                </p:cNvPr>
                <p:cNvSpPr/>
                <p:nvPr/>
              </p:nvSpPr>
              <p:spPr>
                <a:xfrm>
                  <a:off x="3583" y="463"/>
                  <a:ext cx="3" cy="253"/>
                </a:xfrm>
                <a:custGeom>
                  <a:avLst/>
                  <a:gdLst/>
                  <a:ahLst/>
                  <a:cxnLst/>
                  <a:rect l="0" t="0" r="0" b="0"/>
                  <a:pathLst>
                    <a:path w="1" h="1023">
                      <a:moveTo>
                        <a:pt x="0" y="1023"/>
                      </a:moveTo>
                      <a:lnTo>
                        <a:pt x="0" y="0"/>
                      </a:lnTo>
                      <a:lnTo>
                        <a:pt x="1"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0" name="任意多边形 113784">
                  <a:extLst>
                    <a:ext uri="{FF2B5EF4-FFF2-40B4-BE49-F238E27FC236}">
                      <a16:creationId xmlns:a16="http://schemas.microsoft.com/office/drawing/2014/main" xmlns="" id="{189DAFD9-73BF-4DA9-F7DE-F18CE8DF828E}"/>
                    </a:ext>
                  </a:extLst>
                </p:cNvPr>
                <p:cNvSpPr/>
                <p:nvPr/>
              </p:nvSpPr>
              <p:spPr>
                <a:xfrm>
                  <a:off x="4201" y="808"/>
                  <a:ext cx="2" cy="542"/>
                </a:xfrm>
                <a:custGeom>
                  <a:avLst/>
                  <a:gdLst/>
                  <a:ahLst/>
                  <a:cxnLst/>
                  <a:rect l="0" t="0" r="0" b="0"/>
                  <a:pathLst>
                    <a:path w="1" h="2200">
                      <a:moveTo>
                        <a:pt x="0" y="0"/>
                      </a:moveTo>
                      <a:lnTo>
                        <a:pt x="0" y="2200"/>
                      </a:lnTo>
                      <a:lnTo>
                        <a:pt x="1" y="220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1" name="任意多边形 113785">
                  <a:extLst>
                    <a:ext uri="{FF2B5EF4-FFF2-40B4-BE49-F238E27FC236}">
                      <a16:creationId xmlns:a16="http://schemas.microsoft.com/office/drawing/2014/main" xmlns="" id="{CCC8B8EE-21C4-17B1-1F01-8AF45E335593}"/>
                    </a:ext>
                  </a:extLst>
                </p:cNvPr>
                <p:cNvSpPr/>
                <p:nvPr/>
              </p:nvSpPr>
              <p:spPr>
                <a:xfrm>
                  <a:off x="3734" y="808"/>
                  <a:ext cx="1" cy="542"/>
                </a:xfrm>
                <a:custGeom>
                  <a:avLst/>
                  <a:gdLst/>
                  <a:ahLst/>
                  <a:cxnLst/>
                  <a:rect l="0" t="0" r="0" b="0"/>
                  <a:pathLst>
                    <a:path w="1" h="2200">
                      <a:moveTo>
                        <a:pt x="0" y="0"/>
                      </a:moveTo>
                      <a:lnTo>
                        <a:pt x="0" y="2200"/>
                      </a:lnTo>
                      <a:lnTo>
                        <a:pt x="1" y="220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2" name="任意多边形 113786">
                  <a:extLst>
                    <a:ext uri="{FF2B5EF4-FFF2-40B4-BE49-F238E27FC236}">
                      <a16:creationId xmlns:a16="http://schemas.microsoft.com/office/drawing/2014/main" xmlns="" id="{0FCF863D-6B67-D148-C590-755A51F18219}"/>
                    </a:ext>
                  </a:extLst>
                </p:cNvPr>
                <p:cNvSpPr/>
                <p:nvPr/>
              </p:nvSpPr>
              <p:spPr>
                <a:xfrm>
                  <a:off x="3734" y="1350"/>
                  <a:ext cx="467" cy="3"/>
                </a:xfrm>
                <a:custGeom>
                  <a:avLst/>
                  <a:gdLst/>
                  <a:ahLst/>
                  <a:cxnLst/>
                  <a:rect l="0" t="0" r="0" b="0"/>
                  <a:pathLst>
                    <a:path w="1897">
                      <a:moveTo>
                        <a:pt x="0" y="0"/>
                      </a:moveTo>
                      <a:lnTo>
                        <a:pt x="1896" y="0"/>
                      </a:lnTo>
                      <a:lnTo>
                        <a:pt x="1897"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3" name="任意多边形 113787">
                  <a:extLst>
                    <a:ext uri="{FF2B5EF4-FFF2-40B4-BE49-F238E27FC236}">
                      <a16:creationId xmlns:a16="http://schemas.microsoft.com/office/drawing/2014/main" xmlns="" id="{0EDFD89C-B5D0-E18E-BEC0-249447102368}"/>
                    </a:ext>
                  </a:extLst>
                </p:cNvPr>
                <p:cNvSpPr/>
                <p:nvPr/>
              </p:nvSpPr>
              <p:spPr>
                <a:xfrm>
                  <a:off x="3779" y="1398"/>
                  <a:ext cx="375" cy="2"/>
                </a:xfrm>
                <a:custGeom>
                  <a:avLst/>
                  <a:gdLst/>
                  <a:ahLst/>
                  <a:cxnLst/>
                  <a:rect l="0" t="0" r="0" b="0"/>
                  <a:pathLst>
                    <a:path w="1517">
                      <a:moveTo>
                        <a:pt x="1517" y="0"/>
                      </a:moveTo>
                      <a:lnTo>
                        <a:pt x="0" y="0"/>
                      </a:lnTo>
                      <a:lnTo>
                        <a:pt x="1"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4" name="任意多边形 113788">
                  <a:extLst>
                    <a:ext uri="{FF2B5EF4-FFF2-40B4-BE49-F238E27FC236}">
                      <a16:creationId xmlns:a16="http://schemas.microsoft.com/office/drawing/2014/main" xmlns="" id="{9BA50DAA-51D5-9BF0-3919-036D85524A22}"/>
                    </a:ext>
                  </a:extLst>
                </p:cNvPr>
                <p:cNvSpPr/>
                <p:nvPr/>
              </p:nvSpPr>
              <p:spPr>
                <a:xfrm>
                  <a:off x="4350" y="463"/>
                  <a:ext cx="3" cy="253"/>
                </a:xfrm>
                <a:custGeom>
                  <a:avLst/>
                  <a:gdLst/>
                  <a:ahLst/>
                  <a:cxnLst/>
                  <a:rect l="0" t="0" r="0" b="0"/>
                  <a:pathLst>
                    <a:path w="1" h="1023">
                      <a:moveTo>
                        <a:pt x="0" y="1023"/>
                      </a:moveTo>
                      <a:lnTo>
                        <a:pt x="0" y="0"/>
                      </a:lnTo>
                      <a:lnTo>
                        <a:pt x="1"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5" name="任意多边形 113789">
                  <a:extLst>
                    <a:ext uri="{FF2B5EF4-FFF2-40B4-BE49-F238E27FC236}">
                      <a16:creationId xmlns:a16="http://schemas.microsoft.com/office/drawing/2014/main" xmlns="" id="{0001856D-438B-40B1-5EA7-52B1B73D74D1}"/>
                    </a:ext>
                  </a:extLst>
                </p:cNvPr>
                <p:cNvSpPr/>
                <p:nvPr/>
              </p:nvSpPr>
              <p:spPr>
                <a:xfrm>
                  <a:off x="3811" y="716"/>
                  <a:ext cx="1" cy="92"/>
                </a:xfrm>
                <a:custGeom>
                  <a:avLst/>
                  <a:gdLst/>
                  <a:ahLst/>
                  <a:cxnLst/>
                  <a:rect l="0" t="0" r="0" b="0"/>
                  <a:pathLst>
                    <a:path w="1" h="380">
                      <a:moveTo>
                        <a:pt x="0" y="0"/>
                      </a:moveTo>
                      <a:lnTo>
                        <a:pt x="0" y="380"/>
                      </a:lnTo>
                      <a:lnTo>
                        <a:pt x="1" y="38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6" name="任意多边形 113790">
                  <a:extLst>
                    <a:ext uri="{FF2B5EF4-FFF2-40B4-BE49-F238E27FC236}">
                      <a16:creationId xmlns:a16="http://schemas.microsoft.com/office/drawing/2014/main" xmlns="" id="{15BA1580-5179-B30A-B5A1-E8F8B7F761DC}"/>
                    </a:ext>
                  </a:extLst>
                </p:cNvPr>
                <p:cNvSpPr/>
                <p:nvPr/>
              </p:nvSpPr>
              <p:spPr>
                <a:xfrm>
                  <a:off x="4123" y="716"/>
                  <a:ext cx="1" cy="92"/>
                </a:xfrm>
                <a:custGeom>
                  <a:avLst/>
                  <a:gdLst/>
                  <a:ahLst/>
                  <a:cxnLst/>
                  <a:rect l="0" t="0" r="0" b="0"/>
                  <a:pathLst>
                    <a:path w="2" h="380">
                      <a:moveTo>
                        <a:pt x="0" y="0"/>
                      </a:moveTo>
                      <a:lnTo>
                        <a:pt x="0" y="380"/>
                      </a:lnTo>
                      <a:lnTo>
                        <a:pt x="2" y="38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7" name="任意多边形 113791">
                  <a:extLst>
                    <a:ext uri="{FF2B5EF4-FFF2-40B4-BE49-F238E27FC236}">
                      <a16:creationId xmlns:a16="http://schemas.microsoft.com/office/drawing/2014/main" xmlns="" id="{887B892F-8D94-D66F-79B3-695650B45E82}"/>
                    </a:ext>
                  </a:extLst>
                </p:cNvPr>
                <p:cNvSpPr/>
                <p:nvPr/>
              </p:nvSpPr>
              <p:spPr>
                <a:xfrm>
                  <a:off x="3779" y="174"/>
                  <a:ext cx="1" cy="289"/>
                </a:xfrm>
                <a:custGeom>
                  <a:avLst/>
                  <a:gdLst/>
                  <a:ahLst/>
                  <a:cxnLst/>
                  <a:rect l="0" t="0" r="0" b="0"/>
                  <a:pathLst>
                    <a:path w="1" h="1171">
                      <a:moveTo>
                        <a:pt x="0" y="1171"/>
                      </a:moveTo>
                      <a:lnTo>
                        <a:pt x="0" y="0"/>
                      </a:lnTo>
                      <a:lnTo>
                        <a:pt x="1"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8" name="任意多边形 113792">
                  <a:extLst>
                    <a:ext uri="{FF2B5EF4-FFF2-40B4-BE49-F238E27FC236}">
                      <a16:creationId xmlns:a16="http://schemas.microsoft.com/office/drawing/2014/main" xmlns="" id="{72FED60D-1558-4814-E89F-830CD04DF7F1}"/>
                    </a:ext>
                  </a:extLst>
                </p:cNvPr>
                <p:cNvSpPr/>
                <p:nvPr/>
              </p:nvSpPr>
              <p:spPr>
                <a:xfrm>
                  <a:off x="4154" y="174"/>
                  <a:ext cx="2" cy="289"/>
                </a:xfrm>
                <a:custGeom>
                  <a:avLst/>
                  <a:gdLst/>
                  <a:ahLst/>
                  <a:cxnLst/>
                  <a:rect l="0" t="0" r="0" b="0"/>
                  <a:pathLst>
                    <a:path w="1" h="1171">
                      <a:moveTo>
                        <a:pt x="0" y="1171"/>
                      </a:moveTo>
                      <a:lnTo>
                        <a:pt x="0" y="0"/>
                      </a:lnTo>
                      <a:lnTo>
                        <a:pt x="1" y="0"/>
                      </a:lnTo>
                    </a:path>
                  </a:pathLst>
                </a:custGeom>
                <a:noFill/>
                <a:ln w="3810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9" name="任意多边形 113793">
                  <a:extLst>
                    <a:ext uri="{FF2B5EF4-FFF2-40B4-BE49-F238E27FC236}">
                      <a16:creationId xmlns:a16="http://schemas.microsoft.com/office/drawing/2014/main" xmlns="" id="{86D50919-EFA2-EBC2-F12B-65A73C6CDAC5}"/>
                    </a:ext>
                  </a:extLst>
                </p:cNvPr>
                <p:cNvSpPr/>
                <p:nvPr/>
              </p:nvSpPr>
              <p:spPr>
                <a:xfrm>
                  <a:off x="4154" y="808"/>
                  <a:ext cx="2" cy="590"/>
                </a:xfrm>
                <a:custGeom>
                  <a:avLst/>
                  <a:gdLst/>
                  <a:ahLst/>
                  <a:cxnLst/>
                  <a:rect l="0" t="0" r="0" b="0"/>
                  <a:pathLst>
                    <a:path w="1" h="2390">
                      <a:moveTo>
                        <a:pt x="0" y="2390"/>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0" name="任意多边形 113794">
                  <a:extLst>
                    <a:ext uri="{FF2B5EF4-FFF2-40B4-BE49-F238E27FC236}">
                      <a16:creationId xmlns:a16="http://schemas.microsoft.com/office/drawing/2014/main" xmlns="" id="{5C2405F2-CE63-DFD2-2E86-E819940CBB6E}"/>
                    </a:ext>
                  </a:extLst>
                </p:cNvPr>
                <p:cNvSpPr/>
                <p:nvPr/>
              </p:nvSpPr>
              <p:spPr>
                <a:xfrm>
                  <a:off x="3779" y="808"/>
                  <a:ext cx="1" cy="590"/>
                </a:xfrm>
                <a:custGeom>
                  <a:avLst/>
                  <a:gdLst/>
                  <a:ahLst/>
                  <a:cxnLst/>
                  <a:rect l="0" t="0" r="0" b="0"/>
                  <a:pathLst>
                    <a:path w="1" h="2390">
                      <a:moveTo>
                        <a:pt x="0" y="2390"/>
                      </a:moveTo>
                      <a:lnTo>
                        <a:pt x="0" y="0"/>
                      </a:lnTo>
                      <a:lnTo>
                        <a:pt x="1"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1" name="任意多边形 113795">
                  <a:extLst>
                    <a:ext uri="{FF2B5EF4-FFF2-40B4-BE49-F238E27FC236}">
                      <a16:creationId xmlns:a16="http://schemas.microsoft.com/office/drawing/2014/main" xmlns="" id="{255AFCD8-A205-3BFA-1D5D-59BFD9CD34AD}"/>
                    </a:ext>
                  </a:extLst>
                </p:cNvPr>
                <p:cNvSpPr/>
                <p:nvPr/>
              </p:nvSpPr>
              <p:spPr>
                <a:xfrm>
                  <a:off x="3966" y="142"/>
                  <a:ext cx="34" cy="33"/>
                </a:xfrm>
                <a:custGeom>
                  <a:avLst/>
                  <a:gdLst/>
                  <a:ahLst/>
                  <a:cxnLst/>
                  <a:rect l="0" t="0" r="0" b="0"/>
                  <a:pathLst>
                    <a:path w="134" h="134">
                      <a:moveTo>
                        <a:pt x="0" y="134"/>
                      </a:moveTo>
                      <a:lnTo>
                        <a:pt x="133" y="0"/>
                      </a:lnTo>
                      <a:lnTo>
                        <a:pt x="134"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2" name="任意多边形 113796">
                  <a:extLst>
                    <a:ext uri="{FF2B5EF4-FFF2-40B4-BE49-F238E27FC236}">
                      <a16:creationId xmlns:a16="http://schemas.microsoft.com/office/drawing/2014/main" xmlns="" id="{6C349DEE-B992-D4B1-6BFA-F9B5C802F42B}"/>
                    </a:ext>
                  </a:extLst>
                </p:cNvPr>
                <p:cNvSpPr/>
                <p:nvPr/>
              </p:nvSpPr>
              <p:spPr>
                <a:xfrm>
                  <a:off x="4016" y="136"/>
                  <a:ext cx="75" cy="75"/>
                </a:xfrm>
                <a:custGeom>
                  <a:avLst/>
                  <a:gdLst/>
                  <a:ahLst/>
                  <a:cxnLst/>
                  <a:rect l="0" t="0" r="0" b="0"/>
                  <a:pathLst>
                    <a:path w="305" h="304">
                      <a:moveTo>
                        <a:pt x="0" y="304"/>
                      </a:moveTo>
                      <a:lnTo>
                        <a:pt x="304" y="0"/>
                      </a:lnTo>
                      <a:lnTo>
                        <a:pt x="305"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3" name="任意多边形 113797">
                  <a:extLst>
                    <a:ext uri="{FF2B5EF4-FFF2-40B4-BE49-F238E27FC236}">
                      <a16:creationId xmlns:a16="http://schemas.microsoft.com/office/drawing/2014/main" xmlns="" id="{754EB79B-6B5E-8239-D9BE-943738671619}"/>
                    </a:ext>
                  </a:extLst>
                </p:cNvPr>
                <p:cNvSpPr/>
                <p:nvPr/>
              </p:nvSpPr>
              <p:spPr>
                <a:xfrm>
                  <a:off x="4098" y="162"/>
                  <a:ext cx="52" cy="49"/>
                </a:xfrm>
                <a:custGeom>
                  <a:avLst/>
                  <a:gdLst/>
                  <a:ahLst/>
                  <a:cxnLst/>
                  <a:rect l="0" t="0" r="0" b="0"/>
                  <a:pathLst>
                    <a:path w="204" h="203">
                      <a:moveTo>
                        <a:pt x="0" y="203"/>
                      </a:moveTo>
                      <a:lnTo>
                        <a:pt x="203" y="0"/>
                      </a:lnTo>
                      <a:lnTo>
                        <a:pt x="204" y="0"/>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4" name="任意多边形 113798">
                  <a:extLst>
                    <a:ext uri="{FF2B5EF4-FFF2-40B4-BE49-F238E27FC236}">
                      <a16:creationId xmlns:a16="http://schemas.microsoft.com/office/drawing/2014/main" xmlns="" id="{E46874C9-B097-5F43-E634-A447ED177C6F}"/>
                    </a:ext>
                  </a:extLst>
                </p:cNvPr>
                <p:cNvSpPr/>
                <p:nvPr/>
              </p:nvSpPr>
              <p:spPr>
                <a:xfrm>
                  <a:off x="3966" y="132"/>
                  <a:ext cx="188" cy="82"/>
                </a:xfrm>
                <a:custGeom>
                  <a:avLst/>
                  <a:gdLst/>
                  <a:ahLst/>
                  <a:cxnLst/>
                  <a:rect l="0" t="0" r="0" b="0"/>
                  <a:pathLst>
                    <a:path w="758" h="333">
                      <a:moveTo>
                        <a:pt x="757" y="167"/>
                      </a:moveTo>
                      <a:lnTo>
                        <a:pt x="750" y="135"/>
                      </a:lnTo>
                      <a:lnTo>
                        <a:pt x="730" y="104"/>
                      </a:lnTo>
                      <a:lnTo>
                        <a:pt x="696" y="77"/>
                      </a:lnTo>
                      <a:lnTo>
                        <a:pt x="651" y="52"/>
                      </a:lnTo>
                      <a:lnTo>
                        <a:pt x="597" y="31"/>
                      </a:lnTo>
                      <a:lnTo>
                        <a:pt x="535" y="15"/>
                      </a:lnTo>
                      <a:lnTo>
                        <a:pt x="467" y="5"/>
                      </a:lnTo>
                      <a:lnTo>
                        <a:pt x="396" y="0"/>
                      </a:lnTo>
                      <a:lnTo>
                        <a:pt x="324" y="2"/>
                      </a:lnTo>
                      <a:lnTo>
                        <a:pt x="254" y="9"/>
                      </a:lnTo>
                      <a:lnTo>
                        <a:pt x="188" y="23"/>
                      </a:lnTo>
                      <a:lnTo>
                        <a:pt x="130" y="41"/>
                      </a:lnTo>
                      <a:lnTo>
                        <a:pt x="79" y="63"/>
                      </a:lnTo>
                      <a:lnTo>
                        <a:pt x="41" y="91"/>
                      </a:lnTo>
                      <a:lnTo>
                        <a:pt x="14" y="120"/>
                      </a:lnTo>
                      <a:lnTo>
                        <a:pt x="0" y="151"/>
                      </a:lnTo>
                      <a:lnTo>
                        <a:pt x="0" y="182"/>
                      </a:lnTo>
                      <a:lnTo>
                        <a:pt x="14" y="214"/>
                      </a:lnTo>
                      <a:lnTo>
                        <a:pt x="41" y="243"/>
                      </a:lnTo>
                      <a:lnTo>
                        <a:pt x="79" y="269"/>
                      </a:lnTo>
                      <a:lnTo>
                        <a:pt x="130" y="292"/>
                      </a:lnTo>
                      <a:lnTo>
                        <a:pt x="188" y="311"/>
                      </a:lnTo>
                      <a:lnTo>
                        <a:pt x="254" y="324"/>
                      </a:lnTo>
                      <a:lnTo>
                        <a:pt x="324" y="332"/>
                      </a:lnTo>
                      <a:lnTo>
                        <a:pt x="396" y="333"/>
                      </a:lnTo>
                      <a:lnTo>
                        <a:pt x="467" y="329"/>
                      </a:lnTo>
                      <a:lnTo>
                        <a:pt x="535" y="318"/>
                      </a:lnTo>
                      <a:lnTo>
                        <a:pt x="597" y="302"/>
                      </a:lnTo>
                      <a:lnTo>
                        <a:pt x="651" y="282"/>
                      </a:lnTo>
                      <a:lnTo>
                        <a:pt x="696" y="257"/>
                      </a:lnTo>
                      <a:lnTo>
                        <a:pt x="730" y="228"/>
                      </a:lnTo>
                      <a:lnTo>
                        <a:pt x="750" y="198"/>
                      </a:lnTo>
                      <a:lnTo>
                        <a:pt x="757" y="167"/>
                      </a:lnTo>
                      <a:lnTo>
                        <a:pt x="758" y="167"/>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5" name="任意多边形 113799">
                  <a:extLst>
                    <a:ext uri="{FF2B5EF4-FFF2-40B4-BE49-F238E27FC236}">
                      <a16:creationId xmlns:a16="http://schemas.microsoft.com/office/drawing/2014/main" xmlns="" id="{0F76B0FB-D4A7-58D0-1959-B200406553C6}"/>
                    </a:ext>
                  </a:extLst>
                </p:cNvPr>
                <p:cNvSpPr/>
                <p:nvPr/>
              </p:nvSpPr>
              <p:spPr>
                <a:xfrm>
                  <a:off x="3779" y="135"/>
                  <a:ext cx="187" cy="39"/>
                </a:xfrm>
                <a:custGeom>
                  <a:avLst/>
                  <a:gdLst/>
                  <a:ahLst/>
                  <a:cxnLst/>
                  <a:rect l="0" t="0" r="0" b="0"/>
                  <a:pathLst>
                    <a:path w="758" h="166">
                      <a:moveTo>
                        <a:pt x="758" y="166"/>
                      </a:moveTo>
                      <a:lnTo>
                        <a:pt x="752" y="134"/>
                      </a:lnTo>
                      <a:lnTo>
                        <a:pt x="733" y="105"/>
                      </a:lnTo>
                      <a:lnTo>
                        <a:pt x="702" y="78"/>
                      </a:lnTo>
                      <a:lnTo>
                        <a:pt x="659" y="53"/>
                      </a:lnTo>
                      <a:lnTo>
                        <a:pt x="608" y="32"/>
                      </a:lnTo>
                      <a:lnTo>
                        <a:pt x="548" y="17"/>
                      </a:lnTo>
                      <a:lnTo>
                        <a:pt x="484" y="5"/>
                      </a:lnTo>
                      <a:lnTo>
                        <a:pt x="415" y="0"/>
                      </a:lnTo>
                      <a:lnTo>
                        <a:pt x="345" y="0"/>
                      </a:lnTo>
                      <a:lnTo>
                        <a:pt x="276" y="5"/>
                      </a:lnTo>
                      <a:lnTo>
                        <a:pt x="210" y="17"/>
                      </a:lnTo>
                      <a:lnTo>
                        <a:pt x="151" y="32"/>
                      </a:lnTo>
                      <a:lnTo>
                        <a:pt x="99" y="53"/>
                      </a:lnTo>
                      <a:lnTo>
                        <a:pt x="57" y="78"/>
                      </a:lnTo>
                      <a:lnTo>
                        <a:pt x="25" y="105"/>
                      </a:lnTo>
                      <a:lnTo>
                        <a:pt x="7" y="134"/>
                      </a:lnTo>
                      <a:lnTo>
                        <a:pt x="0" y="166"/>
                      </a:lnTo>
                      <a:lnTo>
                        <a:pt x="1" y="166"/>
                      </a:lnTo>
                    </a:path>
                  </a:pathLst>
                </a:custGeom>
                <a:noFill/>
                <a:ln w="0" cap="flat" cmpd="sng">
                  <a:solidFill>
                    <a:srgbClr val="FF00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sp>
        <p:nvSpPr>
          <p:cNvPr id="139" name="矩形 138">
            <a:extLst>
              <a:ext uri="{FF2B5EF4-FFF2-40B4-BE49-F238E27FC236}">
                <a16:creationId xmlns:a16="http://schemas.microsoft.com/office/drawing/2014/main" xmlns="" id="{F39734ED-B94A-1076-439B-7538160A52EE}"/>
              </a:ext>
            </a:extLst>
          </p:cNvPr>
          <p:cNvSpPr/>
          <p:nvPr/>
        </p:nvSpPr>
        <p:spPr>
          <a:xfrm>
            <a:off x="2284413" y="6143625"/>
            <a:ext cx="1162178" cy="307777"/>
          </a:xfrm>
          <a:prstGeom prst="rect">
            <a:avLst/>
          </a:prstGeom>
          <a:noFill/>
          <a:ln w="9525">
            <a:noFill/>
          </a:ln>
        </p:spPr>
        <p:txBody>
          <a:bodyPr wrap="none" lIns="0" tIns="0" rIns="0" bIns="0">
            <a:spAutoFit/>
          </a:bodyPr>
          <a:lstStyle/>
          <a:p>
            <a:pPr>
              <a:defRPr/>
            </a:pPr>
            <a:r>
              <a:rPr lang="zh-CN" altLang="en-US" b="1" dirty="0">
                <a:solidFill>
                  <a:srgbClr val="990033"/>
                </a:solidFill>
                <a:latin typeface="黑体" panose="02010609060101010101" pitchFamily="49" charset="-122"/>
                <a:ea typeface="黑体" panose="02010609060101010101" pitchFamily="49" charset="-122"/>
              </a:rPr>
              <a:t>（</a:t>
            </a:r>
            <a:r>
              <a:rPr lang="en-US" altLang="zh-CN" b="1" dirty="0">
                <a:solidFill>
                  <a:srgbClr val="990033"/>
                </a:solidFill>
                <a:latin typeface="黑体" panose="02010609060101010101" pitchFamily="49" charset="-122"/>
                <a:ea typeface="黑体" panose="02010609060101010101" pitchFamily="49" charset="-122"/>
              </a:rPr>
              <a:t>c</a:t>
            </a:r>
            <a:r>
              <a:rPr lang="zh-CN" altLang="en-US" b="1" dirty="0">
                <a:solidFill>
                  <a:srgbClr val="990033"/>
                </a:solidFill>
                <a:latin typeface="黑体" panose="02010609060101010101" pitchFamily="49" charset="-122"/>
                <a:ea typeface="黑体" panose="02010609060101010101" pitchFamily="49" charset="-122"/>
              </a:rPr>
              <a:t>）凹坑</a:t>
            </a:r>
          </a:p>
        </p:txBody>
      </p:sp>
      <p:sp>
        <p:nvSpPr>
          <p:cNvPr id="140" name="矩形 139">
            <a:extLst>
              <a:ext uri="{FF2B5EF4-FFF2-40B4-BE49-F238E27FC236}">
                <a16:creationId xmlns:a16="http://schemas.microsoft.com/office/drawing/2014/main" xmlns="" id="{DD38D080-DC8F-7436-1305-8E599EB62570}"/>
              </a:ext>
            </a:extLst>
          </p:cNvPr>
          <p:cNvSpPr/>
          <p:nvPr/>
        </p:nvSpPr>
        <p:spPr>
          <a:xfrm>
            <a:off x="5548313" y="6143625"/>
            <a:ext cx="1292020" cy="307777"/>
          </a:xfrm>
          <a:prstGeom prst="rect">
            <a:avLst/>
          </a:prstGeom>
          <a:noFill/>
          <a:ln w="9525">
            <a:noFill/>
          </a:ln>
        </p:spPr>
        <p:txBody>
          <a:bodyPr wrap="none" lIns="0" tIns="0" rIns="0" bIns="0">
            <a:spAutoFit/>
          </a:bodyPr>
          <a:lstStyle/>
          <a:p>
            <a:pPr>
              <a:defRPr/>
            </a:pPr>
            <a:r>
              <a:rPr lang="zh-CN" altLang="en-US" b="1" dirty="0">
                <a:solidFill>
                  <a:srgbClr val="990033"/>
                </a:solidFill>
                <a:latin typeface="黑体" panose="02010609060101010101" pitchFamily="49" charset="-122"/>
                <a:ea typeface="黑体" panose="02010609060101010101" pitchFamily="49" charset="-122"/>
              </a:rPr>
              <a:t>（</a:t>
            </a:r>
            <a:r>
              <a:rPr lang="en-US" altLang="zh-CN" b="1" dirty="0">
                <a:solidFill>
                  <a:srgbClr val="990033"/>
                </a:solidFill>
                <a:latin typeface="黑体" panose="02010609060101010101" pitchFamily="49" charset="-122"/>
                <a:ea typeface="黑体" panose="02010609060101010101" pitchFamily="49" charset="-122"/>
              </a:rPr>
              <a:t>d</a:t>
            </a:r>
            <a:r>
              <a:rPr lang="zh-CN" altLang="en-US" b="1" dirty="0">
                <a:solidFill>
                  <a:srgbClr val="990033"/>
                </a:solidFill>
                <a:latin typeface="黑体" panose="02010609060101010101" pitchFamily="49" charset="-122"/>
                <a:ea typeface="黑体" panose="02010609060101010101" pitchFamily="49" charset="-122"/>
              </a:rPr>
              <a:t>）倒角 </a:t>
            </a:r>
          </a:p>
        </p:txBody>
      </p:sp>
    </p:spTree>
    <p:extLst>
      <p:ext uri="{BB962C8B-B14F-4D97-AF65-F5344CB8AC3E}">
        <p14:creationId xmlns:p14="http://schemas.microsoft.com/office/powerpoint/2010/main" val="603950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additive="base">
                                        <p:cTn id="12" dur="500" fill="hold"/>
                                        <p:tgtEl>
                                          <p:spTgt spid="89"/>
                                        </p:tgtEl>
                                        <p:attrNameLst>
                                          <p:attrName>ppt_x</p:attrName>
                                        </p:attrNameLst>
                                      </p:cBhvr>
                                      <p:tavLst>
                                        <p:tav tm="0">
                                          <p:val>
                                            <p:strVal val="#ppt_x"/>
                                          </p:val>
                                        </p:tav>
                                        <p:tav tm="100000">
                                          <p:val>
                                            <p:strVal val="#ppt_x"/>
                                          </p:val>
                                        </p:tav>
                                      </p:tavLst>
                                    </p:anim>
                                    <p:anim calcmode="lin" valueType="num">
                                      <p:cBhvr additive="base">
                                        <p:cTn id="13" dur="500" fill="hold"/>
                                        <p:tgtEl>
                                          <p:spTgt spid="89"/>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88"/>
                                        </p:tgtEl>
                                        <p:attrNameLst>
                                          <p:attrName>style.visibility</p:attrName>
                                        </p:attrNameLst>
                                      </p:cBhvr>
                                      <p:to>
                                        <p:strVal val="visible"/>
                                      </p:to>
                                    </p:set>
                                    <p:animEffect transition="in" filter="box(out)">
                                      <p:cBhvr>
                                        <p:cTn id="18" dur="500"/>
                                        <p:tgtEl>
                                          <p:spTgt spid="8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wipe(up)">
                                      <p:cBhvr>
                                        <p:cTn id="23" dur="500"/>
                                        <p:tgtEl>
                                          <p:spTgt spid="109"/>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32" fill="hold" grpId="0" nodeType="clickEffect">
                                  <p:stCondLst>
                                    <p:cond delay="0"/>
                                  </p:stCondLst>
                                  <p:childTnLst>
                                    <p:set>
                                      <p:cBhvr>
                                        <p:cTn id="27" dur="1" fill="hold">
                                          <p:stCondLst>
                                            <p:cond delay="0"/>
                                          </p:stCondLst>
                                        </p:cTn>
                                        <p:tgtEl>
                                          <p:spTgt spid="108"/>
                                        </p:tgtEl>
                                        <p:attrNameLst>
                                          <p:attrName>style.visibility</p:attrName>
                                        </p:attrNameLst>
                                      </p:cBhvr>
                                      <p:to>
                                        <p:strVal val="visible"/>
                                      </p:to>
                                    </p:set>
                                    <p:animEffect transition="in" filter="box(out)">
                                      <p:cBhvr>
                                        <p:cTn id="28" dur="500"/>
                                        <p:tgtEl>
                                          <p:spTgt spid="10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39">
                                            <p:txEl>
                                              <p:pRg st="0" end="0"/>
                                            </p:txEl>
                                          </p:spTgt>
                                        </p:tgtEl>
                                        <p:attrNameLst>
                                          <p:attrName>style.visibility</p:attrName>
                                        </p:attrNameLst>
                                      </p:cBhvr>
                                      <p:to>
                                        <p:strVal val="visible"/>
                                      </p:to>
                                    </p:set>
                                    <p:animEffect transition="in" filter="wipe(left)">
                                      <p:cBhvr>
                                        <p:cTn id="38" dur="500"/>
                                        <p:tgtEl>
                                          <p:spTgt spid="139">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up)">
                                      <p:cBhvr>
                                        <p:cTn id="43" dur="500"/>
                                        <p:tgtEl>
                                          <p:spTgt spid="6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40">
                                            <p:txEl>
                                              <p:pRg st="0" end="0"/>
                                            </p:txEl>
                                          </p:spTgt>
                                        </p:tgtEl>
                                        <p:attrNameLst>
                                          <p:attrName>style.visibility</p:attrName>
                                        </p:attrNameLst>
                                      </p:cBhvr>
                                      <p:to>
                                        <p:strVal val="visible"/>
                                      </p:to>
                                    </p:set>
                                    <p:animEffect transition="in" filter="wipe(left)">
                                      <p:cBhvr>
                                        <p:cTn id="48" dur="500"/>
                                        <p:tgtEl>
                                          <p:spTgt spid="1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08" grpId="0"/>
      <p:bldP spid="139" grpId="0" build="p"/>
      <p:bldP spid="140"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F9D36265-81FF-6BB3-C282-FDD67585BA98}"/>
              </a:ext>
            </a:extLst>
          </p:cNvPr>
          <p:cNvPicPr>
            <a:picLocks noChangeAspect="1"/>
          </p:cNvPicPr>
          <p:nvPr/>
        </p:nvPicPr>
        <p:blipFill>
          <a:blip r:embed="rId2"/>
          <a:srcRect t="9053" b="9030"/>
          <a:stretch>
            <a:fillRect/>
          </a:stretch>
        </p:blipFill>
        <p:spPr>
          <a:xfrm>
            <a:off x="0" y="620689"/>
            <a:ext cx="9142413" cy="5616624"/>
          </a:xfrm>
          <a:prstGeom prst="rect">
            <a:avLst/>
          </a:prstGeom>
          <a:noFill/>
          <a:ln w="9525">
            <a:noFill/>
          </a:ln>
        </p:spPr>
      </p:pic>
      <p:sp>
        <p:nvSpPr>
          <p:cNvPr id="5" name="文本占位符 114690">
            <a:extLst>
              <a:ext uri="{FF2B5EF4-FFF2-40B4-BE49-F238E27FC236}">
                <a16:creationId xmlns:a16="http://schemas.microsoft.com/office/drawing/2014/main" xmlns="" id="{C3FF56CC-2F2C-7A17-D843-148D498A1144}"/>
              </a:ext>
            </a:extLst>
          </p:cNvPr>
          <p:cNvSpPr txBox="1">
            <a:spLocks/>
          </p:cNvSpPr>
          <p:nvPr/>
        </p:nvSpPr>
        <p:spPr>
          <a:xfrm>
            <a:off x="251520" y="20638"/>
            <a:ext cx="3810000" cy="609600"/>
          </a:xfrm>
          <a:prstGeom prst="rect">
            <a:avLst/>
          </a:prstGeom>
          <a:noFill/>
          <a:ln w="9525">
            <a:noFill/>
          </a:ln>
        </p:spPr>
        <p:txBody>
          <a:bodyPr vert="horz"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8.</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要留出板手活动空间</a:t>
            </a:r>
          </a:p>
        </p:txBody>
      </p:sp>
      <p:grpSp>
        <p:nvGrpSpPr>
          <p:cNvPr id="6" name="组合 5">
            <a:extLst>
              <a:ext uri="{FF2B5EF4-FFF2-40B4-BE49-F238E27FC236}">
                <a16:creationId xmlns:a16="http://schemas.microsoft.com/office/drawing/2014/main" xmlns="" id="{A5335FD1-8725-76CA-8DBA-EDD7085CD99F}"/>
              </a:ext>
            </a:extLst>
          </p:cNvPr>
          <p:cNvGrpSpPr/>
          <p:nvPr/>
        </p:nvGrpSpPr>
        <p:grpSpPr>
          <a:xfrm>
            <a:off x="752475" y="1004888"/>
            <a:ext cx="2087563" cy="3370262"/>
            <a:chOff x="3174" y="173"/>
            <a:chExt cx="1315" cy="2123"/>
          </a:xfrm>
        </p:grpSpPr>
        <p:sp>
          <p:nvSpPr>
            <p:cNvPr id="7" name="任意多边形 114692">
              <a:extLst>
                <a:ext uri="{FF2B5EF4-FFF2-40B4-BE49-F238E27FC236}">
                  <a16:creationId xmlns:a16="http://schemas.microsoft.com/office/drawing/2014/main" xmlns="" id="{5F0B8874-6262-101D-13C3-44B32BD650FA}"/>
                </a:ext>
              </a:extLst>
            </p:cNvPr>
            <p:cNvSpPr/>
            <p:nvPr/>
          </p:nvSpPr>
          <p:spPr>
            <a:xfrm>
              <a:off x="3615" y="193"/>
              <a:ext cx="2" cy="860"/>
            </a:xfrm>
            <a:custGeom>
              <a:avLst/>
              <a:gdLst/>
              <a:ahLst/>
              <a:cxnLst/>
              <a:rect l="0" t="0" r="0" b="0"/>
              <a:pathLst>
                <a:path w="1" h="3781">
                  <a:moveTo>
                    <a:pt x="0" y="3781"/>
                  </a:moveTo>
                  <a:lnTo>
                    <a:pt x="0" y="0"/>
                  </a:lnTo>
                  <a:lnTo>
                    <a:pt x="1" y="0"/>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 name="任意多边形 114693">
              <a:extLst>
                <a:ext uri="{FF2B5EF4-FFF2-40B4-BE49-F238E27FC236}">
                  <a16:creationId xmlns:a16="http://schemas.microsoft.com/office/drawing/2014/main" xmlns="" id="{85574B98-2B50-F89A-0718-22D3ED088DB9}"/>
                </a:ext>
              </a:extLst>
            </p:cNvPr>
            <p:cNvSpPr/>
            <p:nvPr/>
          </p:nvSpPr>
          <p:spPr>
            <a:xfrm>
              <a:off x="4291" y="173"/>
              <a:ext cx="2" cy="1086"/>
            </a:xfrm>
            <a:custGeom>
              <a:avLst/>
              <a:gdLst/>
              <a:ahLst/>
              <a:cxnLst/>
              <a:rect l="0" t="0" r="0" b="0"/>
              <a:pathLst>
                <a:path w="1" h="4772">
                  <a:moveTo>
                    <a:pt x="0" y="4772"/>
                  </a:moveTo>
                  <a:lnTo>
                    <a:pt x="0" y="0"/>
                  </a:lnTo>
                  <a:lnTo>
                    <a:pt x="1" y="0"/>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 name="任意多边形 114694">
              <a:extLst>
                <a:ext uri="{FF2B5EF4-FFF2-40B4-BE49-F238E27FC236}">
                  <a16:creationId xmlns:a16="http://schemas.microsoft.com/office/drawing/2014/main" xmlns="" id="{3CA85DD4-AB41-1567-F3D4-AC292B7D8400}"/>
                </a:ext>
              </a:extLst>
            </p:cNvPr>
            <p:cNvSpPr/>
            <p:nvPr/>
          </p:nvSpPr>
          <p:spPr>
            <a:xfrm>
              <a:off x="3174" y="1161"/>
              <a:ext cx="1315" cy="1108"/>
            </a:xfrm>
            <a:custGeom>
              <a:avLst/>
              <a:gdLst/>
              <a:ahLst/>
              <a:cxnLst/>
              <a:rect l="0" t="0" r="0" b="0"/>
              <a:pathLst>
                <a:path w="5784" h="4862">
                  <a:moveTo>
                    <a:pt x="5015" y="4862"/>
                  </a:moveTo>
                  <a:lnTo>
                    <a:pt x="5445" y="4255"/>
                  </a:lnTo>
                  <a:lnTo>
                    <a:pt x="5707" y="3560"/>
                  </a:lnTo>
                  <a:lnTo>
                    <a:pt x="5784" y="2821"/>
                  </a:lnTo>
                  <a:lnTo>
                    <a:pt x="5670" y="2086"/>
                  </a:lnTo>
                  <a:lnTo>
                    <a:pt x="5372" y="1405"/>
                  </a:lnTo>
                  <a:lnTo>
                    <a:pt x="4911" y="821"/>
                  </a:lnTo>
                  <a:lnTo>
                    <a:pt x="4317" y="376"/>
                  </a:lnTo>
                  <a:lnTo>
                    <a:pt x="3628" y="95"/>
                  </a:lnTo>
                  <a:lnTo>
                    <a:pt x="2893" y="0"/>
                  </a:lnTo>
                  <a:lnTo>
                    <a:pt x="2156" y="95"/>
                  </a:lnTo>
                  <a:lnTo>
                    <a:pt x="1467" y="376"/>
                  </a:lnTo>
                  <a:lnTo>
                    <a:pt x="873" y="821"/>
                  </a:lnTo>
                  <a:lnTo>
                    <a:pt x="412" y="1405"/>
                  </a:lnTo>
                  <a:lnTo>
                    <a:pt x="114" y="2086"/>
                  </a:lnTo>
                  <a:lnTo>
                    <a:pt x="0" y="2821"/>
                  </a:lnTo>
                  <a:lnTo>
                    <a:pt x="77" y="3560"/>
                  </a:lnTo>
                  <a:lnTo>
                    <a:pt x="339" y="4255"/>
                  </a:lnTo>
                  <a:lnTo>
                    <a:pt x="769" y="4862"/>
                  </a:lnTo>
                  <a:lnTo>
                    <a:pt x="770" y="4862"/>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 name="任意多边形 114695">
              <a:extLst>
                <a:ext uri="{FF2B5EF4-FFF2-40B4-BE49-F238E27FC236}">
                  <a16:creationId xmlns:a16="http://schemas.microsoft.com/office/drawing/2014/main" xmlns="" id="{5988780F-8C1B-11AA-F261-9E6CC7E6E09E}"/>
                </a:ext>
              </a:extLst>
            </p:cNvPr>
            <p:cNvSpPr/>
            <p:nvPr/>
          </p:nvSpPr>
          <p:spPr>
            <a:xfrm>
              <a:off x="3502" y="1053"/>
              <a:ext cx="113" cy="197"/>
            </a:xfrm>
            <a:custGeom>
              <a:avLst/>
              <a:gdLst/>
              <a:ahLst/>
              <a:cxnLst/>
              <a:rect l="0" t="0" r="0" b="0"/>
              <a:pathLst>
                <a:path w="495" h="857">
                  <a:moveTo>
                    <a:pt x="0" y="857"/>
                  </a:moveTo>
                  <a:lnTo>
                    <a:pt x="263" y="636"/>
                  </a:lnTo>
                  <a:lnTo>
                    <a:pt x="434" y="339"/>
                  </a:lnTo>
                  <a:lnTo>
                    <a:pt x="494" y="0"/>
                  </a:lnTo>
                  <a:lnTo>
                    <a:pt x="495" y="0"/>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 name="任意多边形 114696">
              <a:extLst>
                <a:ext uri="{FF2B5EF4-FFF2-40B4-BE49-F238E27FC236}">
                  <a16:creationId xmlns:a16="http://schemas.microsoft.com/office/drawing/2014/main" xmlns="" id="{FCF5B67A-9316-CD96-D289-060E92512F69}"/>
                </a:ext>
              </a:extLst>
            </p:cNvPr>
            <p:cNvSpPr/>
            <p:nvPr/>
          </p:nvSpPr>
          <p:spPr>
            <a:xfrm>
              <a:off x="4291" y="1259"/>
              <a:ext cx="51" cy="144"/>
            </a:xfrm>
            <a:custGeom>
              <a:avLst/>
              <a:gdLst/>
              <a:ahLst/>
              <a:cxnLst/>
              <a:rect l="0" t="0" r="0" b="0"/>
              <a:pathLst>
                <a:path w="225" h="627">
                  <a:moveTo>
                    <a:pt x="0" y="0"/>
                  </a:moveTo>
                  <a:lnTo>
                    <a:pt x="57" y="333"/>
                  </a:lnTo>
                  <a:lnTo>
                    <a:pt x="224" y="627"/>
                  </a:lnTo>
                  <a:lnTo>
                    <a:pt x="225" y="627"/>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 name="任意多边形 114697">
              <a:extLst>
                <a:ext uri="{FF2B5EF4-FFF2-40B4-BE49-F238E27FC236}">
                  <a16:creationId xmlns:a16="http://schemas.microsoft.com/office/drawing/2014/main" xmlns="" id="{046391EA-F149-C2B7-47F7-9CE731EB8CDD}"/>
                </a:ext>
              </a:extLst>
            </p:cNvPr>
            <p:cNvSpPr/>
            <p:nvPr/>
          </p:nvSpPr>
          <p:spPr>
            <a:xfrm>
              <a:off x="3494" y="1434"/>
              <a:ext cx="675" cy="192"/>
            </a:xfrm>
            <a:custGeom>
              <a:avLst/>
              <a:gdLst/>
              <a:ahLst/>
              <a:cxnLst/>
              <a:rect l="0" t="0" r="0" b="0"/>
              <a:pathLst>
                <a:path w="2964" h="837">
                  <a:moveTo>
                    <a:pt x="2964" y="837"/>
                  </a:moveTo>
                  <a:lnTo>
                    <a:pt x="2645" y="438"/>
                  </a:lnTo>
                  <a:lnTo>
                    <a:pt x="2225" y="151"/>
                  </a:lnTo>
                  <a:lnTo>
                    <a:pt x="1737" y="0"/>
                  </a:lnTo>
                  <a:lnTo>
                    <a:pt x="1227" y="0"/>
                  </a:lnTo>
                  <a:lnTo>
                    <a:pt x="739" y="151"/>
                  </a:lnTo>
                  <a:lnTo>
                    <a:pt x="319" y="438"/>
                  </a:lnTo>
                  <a:lnTo>
                    <a:pt x="0" y="837"/>
                  </a:lnTo>
                  <a:lnTo>
                    <a:pt x="1" y="837"/>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 name="任意多边形 114698">
              <a:extLst>
                <a:ext uri="{FF2B5EF4-FFF2-40B4-BE49-F238E27FC236}">
                  <a16:creationId xmlns:a16="http://schemas.microsoft.com/office/drawing/2014/main" xmlns="" id="{79D5BD5B-0848-A182-55BE-0032E2ECC0AD}"/>
                </a:ext>
              </a:extLst>
            </p:cNvPr>
            <p:cNvSpPr/>
            <p:nvPr/>
          </p:nvSpPr>
          <p:spPr>
            <a:xfrm>
              <a:off x="4169" y="1626"/>
              <a:ext cx="1" cy="585"/>
            </a:xfrm>
            <a:custGeom>
              <a:avLst/>
              <a:gdLst/>
              <a:ahLst/>
              <a:cxnLst/>
              <a:rect l="0" t="0" r="0" b="0"/>
              <a:pathLst>
                <a:path w="1" h="2571">
                  <a:moveTo>
                    <a:pt x="0" y="0"/>
                  </a:moveTo>
                  <a:lnTo>
                    <a:pt x="0" y="2571"/>
                  </a:lnTo>
                  <a:lnTo>
                    <a:pt x="1" y="2571"/>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4" name="任意多边形 114699">
              <a:extLst>
                <a:ext uri="{FF2B5EF4-FFF2-40B4-BE49-F238E27FC236}">
                  <a16:creationId xmlns:a16="http://schemas.microsoft.com/office/drawing/2014/main" xmlns="" id="{2B0AC288-B8FA-F0FE-F549-E942E9F960C4}"/>
                </a:ext>
              </a:extLst>
            </p:cNvPr>
            <p:cNvSpPr/>
            <p:nvPr/>
          </p:nvSpPr>
          <p:spPr>
            <a:xfrm>
              <a:off x="4169" y="2211"/>
              <a:ext cx="147" cy="85"/>
            </a:xfrm>
            <a:custGeom>
              <a:avLst/>
              <a:gdLst/>
              <a:ahLst/>
              <a:cxnLst/>
              <a:rect l="0" t="0" r="0" b="0"/>
              <a:pathLst>
                <a:path w="642" h="371">
                  <a:moveTo>
                    <a:pt x="0" y="0"/>
                  </a:moveTo>
                  <a:lnTo>
                    <a:pt x="111" y="265"/>
                  </a:lnTo>
                  <a:lnTo>
                    <a:pt x="379" y="371"/>
                  </a:lnTo>
                  <a:lnTo>
                    <a:pt x="641" y="252"/>
                  </a:lnTo>
                  <a:lnTo>
                    <a:pt x="642" y="252"/>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5" name="任意多边形 114700">
              <a:extLst>
                <a:ext uri="{FF2B5EF4-FFF2-40B4-BE49-F238E27FC236}">
                  <a16:creationId xmlns:a16="http://schemas.microsoft.com/office/drawing/2014/main" xmlns="" id="{EF50C270-AA4E-F2A6-52CC-884F4271E06C}"/>
                </a:ext>
              </a:extLst>
            </p:cNvPr>
            <p:cNvSpPr/>
            <p:nvPr/>
          </p:nvSpPr>
          <p:spPr>
            <a:xfrm>
              <a:off x="3349" y="2211"/>
              <a:ext cx="145" cy="85"/>
            </a:xfrm>
            <a:custGeom>
              <a:avLst/>
              <a:gdLst/>
              <a:ahLst/>
              <a:cxnLst/>
              <a:rect l="0" t="0" r="0" b="0"/>
              <a:pathLst>
                <a:path w="642" h="371">
                  <a:moveTo>
                    <a:pt x="0" y="252"/>
                  </a:moveTo>
                  <a:lnTo>
                    <a:pt x="261" y="371"/>
                  </a:lnTo>
                  <a:lnTo>
                    <a:pt x="530" y="265"/>
                  </a:lnTo>
                  <a:lnTo>
                    <a:pt x="641" y="0"/>
                  </a:lnTo>
                  <a:lnTo>
                    <a:pt x="642" y="0"/>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6" name="任意多边形 114701">
              <a:extLst>
                <a:ext uri="{FF2B5EF4-FFF2-40B4-BE49-F238E27FC236}">
                  <a16:creationId xmlns:a16="http://schemas.microsoft.com/office/drawing/2014/main" xmlns="" id="{9D94B564-B5CB-53C6-B59C-33AE8FB0B088}"/>
                </a:ext>
              </a:extLst>
            </p:cNvPr>
            <p:cNvSpPr/>
            <p:nvPr/>
          </p:nvSpPr>
          <p:spPr>
            <a:xfrm>
              <a:off x="3494" y="1626"/>
              <a:ext cx="2" cy="585"/>
            </a:xfrm>
            <a:custGeom>
              <a:avLst/>
              <a:gdLst/>
              <a:ahLst/>
              <a:cxnLst/>
              <a:rect l="0" t="0" r="0" b="0"/>
              <a:pathLst>
                <a:path w="1" h="2571">
                  <a:moveTo>
                    <a:pt x="0" y="0"/>
                  </a:moveTo>
                  <a:lnTo>
                    <a:pt x="0" y="2571"/>
                  </a:lnTo>
                  <a:lnTo>
                    <a:pt x="1" y="2571"/>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17" name="矩形 16">
            <a:extLst>
              <a:ext uri="{FF2B5EF4-FFF2-40B4-BE49-F238E27FC236}">
                <a16:creationId xmlns:a16="http://schemas.microsoft.com/office/drawing/2014/main" xmlns="" id="{2509858A-FF56-CB29-E290-83730095A58C}"/>
              </a:ext>
            </a:extLst>
          </p:cNvPr>
          <p:cNvSpPr/>
          <p:nvPr/>
        </p:nvSpPr>
        <p:spPr>
          <a:xfrm>
            <a:off x="1030288" y="5187950"/>
            <a:ext cx="1410643" cy="307777"/>
          </a:xfrm>
          <a:prstGeom prst="rect">
            <a:avLst/>
          </a:prstGeom>
          <a:noFill/>
          <a:ln w="12700">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a</a:t>
            </a:r>
            <a:r>
              <a:rPr lang="zh-CN" altLang="en-US" b="1" dirty="0">
                <a:solidFill>
                  <a:srgbClr val="C00000"/>
                </a:solidFill>
                <a:latin typeface="黑体" panose="02010609060101010101" pitchFamily="49" charset="-122"/>
                <a:ea typeface="黑体" panose="02010609060101010101" pitchFamily="49" charset="-122"/>
              </a:rPr>
              <a:t>）不合理</a:t>
            </a:r>
          </a:p>
        </p:txBody>
      </p:sp>
      <p:grpSp>
        <p:nvGrpSpPr>
          <p:cNvPr id="18" name="组合 17">
            <a:extLst>
              <a:ext uri="{FF2B5EF4-FFF2-40B4-BE49-F238E27FC236}">
                <a16:creationId xmlns:a16="http://schemas.microsoft.com/office/drawing/2014/main" xmlns="" id="{7C4FA71B-917E-AF80-5287-6C6EA9957C87}"/>
              </a:ext>
            </a:extLst>
          </p:cNvPr>
          <p:cNvGrpSpPr/>
          <p:nvPr/>
        </p:nvGrpSpPr>
        <p:grpSpPr>
          <a:xfrm rot="2609694">
            <a:off x="5835650" y="788988"/>
            <a:ext cx="2087563" cy="3370262"/>
            <a:chOff x="3174" y="173"/>
            <a:chExt cx="1315" cy="2123"/>
          </a:xfrm>
        </p:grpSpPr>
        <p:sp>
          <p:nvSpPr>
            <p:cNvPr id="19" name="任意多边形 114704">
              <a:extLst>
                <a:ext uri="{FF2B5EF4-FFF2-40B4-BE49-F238E27FC236}">
                  <a16:creationId xmlns:a16="http://schemas.microsoft.com/office/drawing/2014/main" xmlns="" id="{9AA1B590-E509-ECB1-55D7-F53B608368D2}"/>
                </a:ext>
              </a:extLst>
            </p:cNvPr>
            <p:cNvSpPr/>
            <p:nvPr/>
          </p:nvSpPr>
          <p:spPr>
            <a:xfrm>
              <a:off x="3615" y="193"/>
              <a:ext cx="2" cy="860"/>
            </a:xfrm>
            <a:custGeom>
              <a:avLst/>
              <a:gdLst/>
              <a:ahLst/>
              <a:cxnLst/>
              <a:rect l="0" t="0" r="0" b="0"/>
              <a:pathLst>
                <a:path w="1" h="3781">
                  <a:moveTo>
                    <a:pt x="0" y="3781"/>
                  </a:moveTo>
                  <a:lnTo>
                    <a:pt x="0" y="0"/>
                  </a:lnTo>
                  <a:lnTo>
                    <a:pt x="1" y="0"/>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0" name="任意多边形 114705">
              <a:extLst>
                <a:ext uri="{FF2B5EF4-FFF2-40B4-BE49-F238E27FC236}">
                  <a16:creationId xmlns:a16="http://schemas.microsoft.com/office/drawing/2014/main" xmlns="" id="{7FA21EAC-53C0-E724-DEF7-3D7FE27D5EFE}"/>
                </a:ext>
              </a:extLst>
            </p:cNvPr>
            <p:cNvSpPr/>
            <p:nvPr/>
          </p:nvSpPr>
          <p:spPr>
            <a:xfrm>
              <a:off x="4291" y="173"/>
              <a:ext cx="2" cy="1086"/>
            </a:xfrm>
            <a:custGeom>
              <a:avLst/>
              <a:gdLst/>
              <a:ahLst/>
              <a:cxnLst/>
              <a:rect l="0" t="0" r="0" b="0"/>
              <a:pathLst>
                <a:path w="1" h="4772">
                  <a:moveTo>
                    <a:pt x="0" y="4772"/>
                  </a:moveTo>
                  <a:lnTo>
                    <a:pt x="0" y="0"/>
                  </a:lnTo>
                  <a:lnTo>
                    <a:pt x="1" y="0"/>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1" name="任意多边形 114706">
              <a:extLst>
                <a:ext uri="{FF2B5EF4-FFF2-40B4-BE49-F238E27FC236}">
                  <a16:creationId xmlns:a16="http://schemas.microsoft.com/office/drawing/2014/main" xmlns="" id="{24CF034F-0621-21EF-BFCF-D9936AC6CF0D}"/>
                </a:ext>
              </a:extLst>
            </p:cNvPr>
            <p:cNvSpPr/>
            <p:nvPr/>
          </p:nvSpPr>
          <p:spPr>
            <a:xfrm>
              <a:off x="3174" y="1161"/>
              <a:ext cx="1315" cy="1108"/>
            </a:xfrm>
            <a:custGeom>
              <a:avLst/>
              <a:gdLst/>
              <a:ahLst/>
              <a:cxnLst/>
              <a:rect l="0" t="0" r="0" b="0"/>
              <a:pathLst>
                <a:path w="5784" h="4862">
                  <a:moveTo>
                    <a:pt x="5015" y="4862"/>
                  </a:moveTo>
                  <a:lnTo>
                    <a:pt x="5445" y="4255"/>
                  </a:lnTo>
                  <a:lnTo>
                    <a:pt x="5707" y="3560"/>
                  </a:lnTo>
                  <a:lnTo>
                    <a:pt x="5784" y="2821"/>
                  </a:lnTo>
                  <a:lnTo>
                    <a:pt x="5670" y="2086"/>
                  </a:lnTo>
                  <a:lnTo>
                    <a:pt x="5372" y="1405"/>
                  </a:lnTo>
                  <a:lnTo>
                    <a:pt x="4911" y="821"/>
                  </a:lnTo>
                  <a:lnTo>
                    <a:pt x="4317" y="376"/>
                  </a:lnTo>
                  <a:lnTo>
                    <a:pt x="3628" y="95"/>
                  </a:lnTo>
                  <a:lnTo>
                    <a:pt x="2893" y="0"/>
                  </a:lnTo>
                  <a:lnTo>
                    <a:pt x="2156" y="95"/>
                  </a:lnTo>
                  <a:lnTo>
                    <a:pt x="1467" y="376"/>
                  </a:lnTo>
                  <a:lnTo>
                    <a:pt x="873" y="821"/>
                  </a:lnTo>
                  <a:lnTo>
                    <a:pt x="412" y="1405"/>
                  </a:lnTo>
                  <a:lnTo>
                    <a:pt x="114" y="2086"/>
                  </a:lnTo>
                  <a:lnTo>
                    <a:pt x="0" y="2821"/>
                  </a:lnTo>
                  <a:lnTo>
                    <a:pt x="77" y="3560"/>
                  </a:lnTo>
                  <a:lnTo>
                    <a:pt x="339" y="4255"/>
                  </a:lnTo>
                  <a:lnTo>
                    <a:pt x="769" y="4862"/>
                  </a:lnTo>
                  <a:lnTo>
                    <a:pt x="770" y="4862"/>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2" name="任意多边形 114707">
              <a:extLst>
                <a:ext uri="{FF2B5EF4-FFF2-40B4-BE49-F238E27FC236}">
                  <a16:creationId xmlns:a16="http://schemas.microsoft.com/office/drawing/2014/main" xmlns="" id="{8B536B4C-A04B-D4CC-E162-E6FF9340065E}"/>
                </a:ext>
              </a:extLst>
            </p:cNvPr>
            <p:cNvSpPr/>
            <p:nvPr/>
          </p:nvSpPr>
          <p:spPr>
            <a:xfrm>
              <a:off x="3502" y="1053"/>
              <a:ext cx="113" cy="197"/>
            </a:xfrm>
            <a:custGeom>
              <a:avLst/>
              <a:gdLst/>
              <a:ahLst/>
              <a:cxnLst/>
              <a:rect l="0" t="0" r="0" b="0"/>
              <a:pathLst>
                <a:path w="495" h="857">
                  <a:moveTo>
                    <a:pt x="0" y="857"/>
                  </a:moveTo>
                  <a:lnTo>
                    <a:pt x="263" y="636"/>
                  </a:lnTo>
                  <a:lnTo>
                    <a:pt x="434" y="339"/>
                  </a:lnTo>
                  <a:lnTo>
                    <a:pt x="494" y="0"/>
                  </a:lnTo>
                  <a:lnTo>
                    <a:pt x="495" y="0"/>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3" name="任意多边形 114708">
              <a:extLst>
                <a:ext uri="{FF2B5EF4-FFF2-40B4-BE49-F238E27FC236}">
                  <a16:creationId xmlns:a16="http://schemas.microsoft.com/office/drawing/2014/main" xmlns="" id="{BD0BC262-8E76-C108-03A7-17A1775ADCB2}"/>
                </a:ext>
              </a:extLst>
            </p:cNvPr>
            <p:cNvSpPr/>
            <p:nvPr/>
          </p:nvSpPr>
          <p:spPr>
            <a:xfrm>
              <a:off x="4291" y="1259"/>
              <a:ext cx="51" cy="144"/>
            </a:xfrm>
            <a:custGeom>
              <a:avLst/>
              <a:gdLst/>
              <a:ahLst/>
              <a:cxnLst/>
              <a:rect l="0" t="0" r="0" b="0"/>
              <a:pathLst>
                <a:path w="225" h="627">
                  <a:moveTo>
                    <a:pt x="0" y="0"/>
                  </a:moveTo>
                  <a:lnTo>
                    <a:pt x="57" y="333"/>
                  </a:lnTo>
                  <a:lnTo>
                    <a:pt x="224" y="627"/>
                  </a:lnTo>
                  <a:lnTo>
                    <a:pt x="225" y="627"/>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4" name="任意多边形 114709">
              <a:extLst>
                <a:ext uri="{FF2B5EF4-FFF2-40B4-BE49-F238E27FC236}">
                  <a16:creationId xmlns:a16="http://schemas.microsoft.com/office/drawing/2014/main" xmlns="" id="{852D4FBE-E698-1407-8DA9-2C885058451B}"/>
                </a:ext>
              </a:extLst>
            </p:cNvPr>
            <p:cNvSpPr/>
            <p:nvPr/>
          </p:nvSpPr>
          <p:spPr>
            <a:xfrm>
              <a:off x="3494" y="1434"/>
              <a:ext cx="675" cy="192"/>
            </a:xfrm>
            <a:custGeom>
              <a:avLst/>
              <a:gdLst/>
              <a:ahLst/>
              <a:cxnLst/>
              <a:rect l="0" t="0" r="0" b="0"/>
              <a:pathLst>
                <a:path w="2964" h="837">
                  <a:moveTo>
                    <a:pt x="2964" y="837"/>
                  </a:moveTo>
                  <a:lnTo>
                    <a:pt x="2645" y="438"/>
                  </a:lnTo>
                  <a:lnTo>
                    <a:pt x="2225" y="151"/>
                  </a:lnTo>
                  <a:lnTo>
                    <a:pt x="1737" y="0"/>
                  </a:lnTo>
                  <a:lnTo>
                    <a:pt x="1227" y="0"/>
                  </a:lnTo>
                  <a:lnTo>
                    <a:pt x="739" y="151"/>
                  </a:lnTo>
                  <a:lnTo>
                    <a:pt x="319" y="438"/>
                  </a:lnTo>
                  <a:lnTo>
                    <a:pt x="0" y="837"/>
                  </a:lnTo>
                  <a:lnTo>
                    <a:pt x="1" y="837"/>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5" name="任意多边形 114710">
              <a:extLst>
                <a:ext uri="{FF2B5EF4-FFF2-40B4-BE49-F238E27FC236}">
                  <a16:creationId xmlns:a16="http://schemas.microsoft.com/office/drawing/2014/main" xmlns="" id="{6FED547E-91B4-0A0B-9E95-7935D693BE81}"/>
                </a:ext>
              </a:extLst>
            </p:cNvPr>
            <p:cNvSpPr/>
            <p:nvPr/>
          </p:nvSpPr>
          <p:spPr>
            <a:xfrm>
              <a:off x="4169" y="1626"/>
              <a:ext cx="1" cy="585"/>
            </a:xfrm>
            <a:custGeom>
              <a:avLst/>
              <a:gdLst/>
              <a:ahLst/>
              <a:cxnLst/>
              <a:rect l="0" t="0" r="0" b="0"/>
              <a:pathLst>
                <a:path w="1" h="2571">
                  <a:moveTo>
                    <a:pt x="0" y="0"/>
                  </a:moveTo>
                  <a:lnTo>
                    <a:pt x="0" y="2571"/>
                  </a:lnTo>
                  <a:lnTo>
                    <a:pt x="1" y="2571"/>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6" name="任意多边形 114711">
              <a:extLst>
                <a:ext uri="{FF2B5EF4-FFF2-40B4-BE49-F238E27FC236}">
                  <a16:creationId xmlns:a16="http://schemas.microsoft.com/office/drawing/2014/main" xmlns="" id="{601626CF-D180-CF7C-6899-810861E4DD40}"/>
                </a:ext>
              </a:extLst>
            </p:cNvPr>
            <p:cNvSpPr/>
            <p:nvPr/>
          </p:nvSpPr>
          <p:spPr>
            <a:xfrm>
              <a:off x="4169" y="2211"/>
              <a:ext cx="147" cy="85"/>
            </a:xfrm>
            <a:custGeom>
              <a:avLst/>
              <a:gdLst/>
              <a:ahLst/>
              <a:cxnLst/>
              <a:rect l="0" t="0" r="0" b="0"/>
              <a:pathLst>
                <a:path w="642" h="371">
                  <a:moveTo>
                    <a:pt x="0" y="0"/>
                  </a:moveTo>
                  <a:lnTo>
                    <a:pt x="111" y="265"/>
                  </a:lnTo>
                  <a:lnTo>
                    <a:pt x="379" y="371"/>
                  </a:lnTo>
                  <a:lnTo>
                    <a:pt x="641" y="252"/>
                  </a:lnTo>
                  <a:lnTo>
                    <a:pt x="642" y="252"/>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7" name="任意多边形 114712">
              <a:extLst>
                <a:ext uri="{FF2B5EF4-FFF2-40B4-BE49-F238E27FC236}">
                  <a16:creationId xmlns:a16="http://schemas.microsoft.com/office/drawing/2014/main" xmlns="" id="{87C9A1F9-990C-AAB8-A5F6-F70E5F9D0F71}"/>
                </a:ext>
              </a:extLst>
            </p:cNvPr>
            <p:cNvSpPr/>
            <p:nvPr/>
          </p:nvSpPr>
          <p:spPr>
            <a:xfrm>
              <a:off x="3349" y="2211"/>
              <a:ext cx="145" cy="85"/>
            </a:xfrm>
            <a:custGeom>
              <a:avLst/>
              <a:gdLst/>
              <a:ahLst/>
              <a:cxnLst/>
              <a:rect l="0" t="0" r="0" b="0"/>
              <a:pathLst>
                <a:path w="642" h="371">
                  <a:moveTo>
                    <a:pt x="0" y="252"/>
                  </a:moveTo>
                  <a:lnTo>
                    <a:pt x="261" y="371"/>
                  </a:lnTo>
                  <a:lnTo>
                    <a:pt x="530" y="265"/>
                  </a:lnTo>
                  <a:lnTo>
                    <a:pt x="641" y="0"/>
                  </a:lnTo>
                  <a:lnTo>
                    <a:pt x="642" y="0"/>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8" name="任意多边形 114713">
              <a:extLst>
                <a:ext uri="{FF2B5EF4-FFF2-40B4-BE49-F238E27FC236}">
                  <a16:creationId xmlns:a16="http://schemas.microsoft.com/office/drawing/2014/main" xmlns="" id="{3A285A07-236F-5776-F32F-BA88D5FB3D68}"/>
                </a:ext>
              </a:extLst>
            </p:cNvPr>
            <p:cNvSpPr/>
            <p:nvPr/>
          </p:nvSpPr>
          <p:spPr>
            <a:xfrm>
              <a:off x="3494" y="1626"/>
              <a:ext cx="2" cy="585"/>
            </a:xfrm>
            <a:custGeom>
              <a:avLst/>
              <a:gdLst/>
              <a:ahLst/>
              <a:cxnLst/>
              <a:rect l="0" t="0" r="0" b="0"/>
              <a:pathLst>
                <a:path w="1" h="2571">
                  <a:moveTo>
                    <a:pt x="0" y="0"/>
                  </a:moveTo>
                  <a:lnTo>
                    <a:pt x="0" y="2571"/>
                  </a:lnTo>
                  <a:lnTo>
                    <a:pt x="1" y="2571"/>
                  </a:lnTo>
                </a:path>
              </a:pathLst>
            </a:custGeom>
            <a:noFill/>
            <a:ln w="38100" cap="flat" cmpd="sng">
              <a:solidFill>
                <a:srgbClr val="FF3300">
                  <a:alpha val="100000"/>
                </a:srgbClr>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29" name="组合 28">
            <a:extLst>
              <a:ext uri="{FF2B5EF4-FFF2-40B4-BE49-F238E27FC236}">
                <a16:creationId xmlns:a16="http://schemas.microsoft.com/office/drawing/2014/main" xmlns="" id="{DEE561C5-E496-4CE3-DDB0-4CC80BEDF28A}"/>
              </a:ext>
            </a:extLst>
          </p:cNvPr>
          <p:cNvGrpSpPr/>
          <p:nvPr/>
        </p:nvGrpSpPr>
        <p:grpSpPr>
          <a:xfrm rot="1132612">
            <a:off x="5405438" y="520700"/>
            <a:ext cx="2087562" cy="3370263"/>
            <a:chOff x="3174" y="173"/>
            <a:chExt cx="1315" cy="2123"/>
          </a:xfrm>
        </p:grpSpPr>
        <p:sp>
          <p:nvSpPr>
            <p:cNvPr id="30" name="任意多边形 114715">
              <a:extLst>
                <a:ext uri="{FF2B5EF4-FFF2-40B4-BE49-F238E27FC236}">
                  <a16:creationId xmlns:a16="http://schemas.microsoft.com/office/drawing/2014/main" xmlns="" id="{ECDC75D2-8983-820E-8CAA-A8C05F185A6B}"/>
                </a:ext>
              </a:extLst>
            </p:cNvPr>
            <p:cNvSpPr/>
            <p:nvPr/>
          </p:nvSpPr>
          <p:spPr>
            <a:xfrm>
              <a:off x="3615" y="193"/>
              <a:ext cx="2" cy="860"/>
            </a:xfrm>
            <a:custGeom>
              <a:avLst/>
              <a:gdLst/>
              <a:ahLst/>
              <a:cxnLst/>
              <a:rect l="0" t="0" r="0" b="0"/>
              <a:pathLst>
                <a:path w="1" h="3781">
                  <a:moveTo>
                    <a:pt x="0" y="3781"/>
                  </a:moveTo>
                  <a:lnTo>
                    <a:pt x="0" y="0"/>
                  </a:lnTo>
                  <a:lnTo>
                    <a:pt x="1" y="0"/>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1" name="任意多边形 114716">
              <a:extLst>
                <a:ext uri="{FF2B5EF4-FFF2-40B4-BE49-F238E27FC236}">
                  <a16:creationId xmlns:a16="http://schemas.microsoft.com/office/drawing/2014/main" xmlns="" id="{909EBF9A-66BB-82F0-37CD-972577C38BCF}"/>
                </a:ext>
              </a:extLst>
            </p:cNvPr>
            <p:cNvSpPr/>
            <p:nvPr/>
          </p:nvSpPr>
          <p:spPr>
            <a:xfrm>
              <a:off x="4291" y="173"/>
              <a:ext cx="2" cy="1086"/>
            </a:xfrm>
            <a:custGeom>
              <a:avLst/>
              <a:gdLst/>
              <a:ahLst/>
              <a:cxnLst/>
              <a:rect l="0" t="0" r="0" b="0"/>
              <a:pathLst>
                <a:path w="1" h="4772">
                  <a:moveTo>
                    <a:pt x="0" y="4772"/>
                  </a:moveTo>
                  <a:lnTo>
                    <a:pt x="0" y="0"/>
                  </a:lnTo>
                  <a:lnTo>
                    <a:pt x="1" y="0"/>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2" name="任意多边形 114717">
              <a:extLst>
                <a:ext uri="{FF2B5EF4-FFF2-40B4-BE49-F238E27FC236}">
                  <a16:creationId xmlns:a16="http://schemas.microsoft.com/office/drawing/2014/main" xmlns="" id="{8EA8D729-50C9-386C-0F83-1AEF896D3275}"/>
                </a:ext>
              </a:extLst>
            </p:cNvPr>
            <p:cNvSpPr/>
            <p:nvPr/>
          </p:nvSpPr>
          <p:spPr>
            <a:xfrm>
              <a:off x="3174" y="1161"/>
              <a:ext cx="1315" cy="1108"/>
            </a:xfrm>
            <a:custGeom>
              <a:avLst/>
              <a:gdLst/>
              <a:ahLst/>
              <a:cxnLst/>
              <a:rect l="0" t="0" r="0" b="0"/>
              <a:pathLst>
                <a:path w="5784" h="4862">
                  <a:moveTo>
                    <a:pt x="5015" y="4862"/>
                  </a:moveTo>
                  <a:lnTo>
                    <a:pt x="5445" y="4255"/>
                  </a:lnTo>
                  <a:lnTo>
                    <a:pt x="5707" y="3560"/>
                  </a:lnTo>
                  <a:lnTo>
                    <a:pt x="5784" y="2821"/>
                  </a:lnTo>
                  <a:lnTo>
                    <a:pt x="5670" y="2086"/>
                  </a:lnTo>
                  <a:lnTo>
                    <a:pt x="5372" y="1405"/>
                  </a:lnTo>
                  <a:lnTo>
                    <a:pt x="4911" y="821"/>
                  </a:lnTo>
                  <a:lnTo>
                    <a:pt x="4317" y="376"/>
                  </a:lnTo>
                  <a:lnTo>
                    <a:pt x="3628" y="95"/>
                  </a:lnTo>
                  <a:lnTo>
                    <a:pt x="2893" y="0"/>
                  </a:lnTo>
                  <a:lnTo>
                    <a:pt x="2156" y="95"/>
                  </a:lnTo>
                  <a:lnTo>
                    <a:pt x="1467" y="376"/>
                  </a:lnTo>
                  <a:lnTo>
                    <a:pt x="873" y="821"/>
                  </a:lnTo>
                  <a:lnTo>
                    <a:pt x="412" y="1405"/>
                  </a:lnTo>
                  <a:lnTo>
                    <a:pt x="114" y="2086"/>
                  </a:lnTo>
                  <a:lnTo>
                    <a:pt x="0" y="2821"/>
                  </a:lnTo>
                  <a:lnTo>
                    <a:pt x="77" y="3560"/>
                  </a:lnTo>
                  <a:lnTo>
                    <a:pt x="339" y="4255"/>
                  </a:lnTo>
                  <a:lnTo>
                    <a:pt x="769" y="4862"/>
                  </a:lnTo>
                  <a:lnTo>
                    <a:pt x="770" y="4862"/>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3" name="任意多边形 114718">
              <a:extLst>
                <a:ext uri="{FF2B5EF4-FFF2-40B4-BE49-F238E27FC236}">
                  <a16:creationId xmlns:a16="http://schemas.microsoft.com/office/drawing/2014/main" xmlns="" id="{24DE2486-C90B-7A52-3204-B12FE1A8FFF3}"/>
                </a:ext>
              </a:extLst>
            </p:cNvPr>
            <p:cNvSpPr/>
            <p:nvPr/>
          </p:nvSpPr>
          <p:spPr>
            <a:xfrm>
              <a:off x="3502" y="1053"/>
              <a:ext cx="113" cy="197"/>
            </a:xfrm>
            <a:custGeom>
              <a:avLst/>
              <a:gdLst/>
              <a:ahLst/>
              <a:cxnLst/>
              <a:rect l="0" t="0" r="0" b="0"/>
              <a:pathLst>
                <a:path w="495" h="857">
                  <a:moveTo>
                    <a:pt x="0" y="857"/>
                  </a:moveTo>
                  <a:lnTo>
                    <a:pt x="263" y="636"/>
                  </a:lnTo>
                  <a:lnTo>
                    <a:pt x="434" y="339"/>
                  </a:lnTo>
                  <a:lnTo>
                    <a:pt x="494" y="0"/>
                  </a:lnTo>
                  <a:lnTo>
                    <a:pt x="495" y="0"/>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4" name="任意多边形 114719">
              <a:extLst>
                <a:ext uri="{FF2B5EF4-FFF2-40B4-BE49-F238E27FC236}">
                  <a16:creationId xmlns:a16="http://schemas.microsoft.com/office/drawing/2014/main" xmlns="" id="{7C8B4646-A174-8BEF-D60D-8CE4B8EEE70D}"/>
                </a:ext>
              </a:extLst>
            </p:cNvPr>
            <p:cNvSpPr/>
            <p:nvPr/>
          </p:nvSpPr>
          <p:spPr>
            <a:xfrm>
              <a:off x="4291" y="1259"/>
              <a:ext cx="51" cy="144"/>
            </a:xfrm>
            <a:custGeom>
              <a:avLst/>
              <a:gdLst/>
              <a:ahLst/>
              <a:cxnLst/>
              <a:rect l="0" t="0" r="0" b="0"/>
              <a:pathLst>
                <a:path w="225" h="627">
                  <a:moveTo>
                    <a:pt x="0" y="0"/>
                  </a:moveTo>
                  <a:lnTo>
                    <a:pt x="57" y="333"/>
                  </a:lnTo>
                  <a:lnTo>
                    <a:pt x="224" y="627"/>
                  </a:lnTo>
                  <a:lnTo>
                    <a:pt x="225" y="627"/>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5" name="任意多边形 114720">
              <a:extLst>
                <a:ext uri="{FF2B5EF4-FFF2-40B4-BE49-F238E27FC236}">
                  <a16:creationId xmlns:a16="http://schemas.microsoft.com/office/drawing/2014/main" xmlns="" id="{9F6D0CFE-ECBC-9696-E617-AD4AE5AF052B}"/>
                </a:ext>
              </a:extLst>
            </p:cNvPr>
            <p:cNvSpPr/>
            <p:nvPr/>
          </p:nvSpPr>
          <p:spPr>
            <a:xfrm>
              <a:off x="3494" y="1434"/>
              <a:ext cx="675" cy="192"/>
            </a:xfrm>
            <a:custGeom>
              <a:avLst/>
              <a:gdLst/>
              <a:ahLst/>
              <a:cxnLst/>
              <a:rect l="0" t="0" r="0" b="0"/>
              <a:pathLst>
                <a:path w="2964" h="837">
                  <a:moveTo>
                    <a:pt x="2964" y="837"/>
                  </a:moveTo>
                  <a:lnTo>
                    <a:pt x="2645" y="438"/>
                  </a:lnTo>
                  <a:lnTo>
                    <a:pt x="2225" y="151"/>
                  </a:lnTo>
                  <a:lnTo>
                    <a:pt x="1737" y="0"/>
                  </a:lnTo>
                  <a:lnTo>
                    <a:pt x="1227" y="0"/>
                  </a:lnTo>
                  <a:lnTo>
                    <a:pt x="739" y="151"/>
                  </a:lnTo>
                  <a:lnTo>
                    <a:pt x="319" y="438"/>
                  </a:lnTo>
                  <a:lnTo>
                    <a:pt x="0" y="837"/>
                  </a:lnTo>
                  <a:lnTo>
                    <a:pt x="1" y="837"/>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6" name="任意多边形 114721">
              <a:extLst>
                <a:ext uri="{FF2B5EF4-FFF2-40B4-BE49-F238E27FC236}">
                  <a16:creationId xmlns:a16="http://schemas.microsoft.com/office/drawing/2014/main" xmlns="" id="{3B44A049-179F-BD03-364C-EFB0C54659E4}"/>
                </a:ext>
              </a:extLst>
            </p:cNvPr>
            <p:cNvSpPr/>
            <p:nvPr/>
          </p:nvSpPr>
          <p:spPr>
            <a:xfrm>
              <a:off x="4169" y="1626"/>
              <a:ext cx="1" cy="585"/>
            </a:xfrm>
            <a:custGeom>
              <a:avLst/>
              <a:gdLst/>
              <a:ahLst/>
              <a:cxnLst/>
              <a:rect l="0" t="0" r="0" b="0"/>
              <a:pathLst>
                <a:path w="1" h="2571">
                  <a:moveTo>
                    <a:pt x="0" y="0"/>
                  </a:moveTo>
                  <a:lnTo>
                    <a:pt x="0" y="2571"/>
                  </a:lnTo>
                  <a:lnTo>
                    <a:pt x="1" y="2571"/>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7" name="任意多边形 114722">
              <a:extLst>
                <a:ext uri="{FF2B5EF4-FFF2-40B4-BE49-F238E27FC236}">
                  <a16:creationId xmlns:a16="http://schemas.microsoft.com/office/drawing/2014/main" xmlns="" id="{DA3D0C52-AE99-8E06-2098-1B6D824C609D}"/>
                </a:ext>
              </a:extLst>
            </p:cNvPr>
            <p:cNvSpPr/>
            <p:nvPr/>
          </p:nvSpPr>
          <p:spPr>
            <a:xfrm>
              <a:off x="4169" y="2211"/>
              <a:ext cx="147" cy="85"/>
            </a:xfrm>
            <a:custGeom>
              <a:avLst/>
              <a:gdLst/>
              <a:ahLst/>
              <a:cxnLst/>
              <a:rect l="0" t="0" r="0" b="0"/>
              <a:pathLst>
                <a:path w="642" h="371">
                  <a:moveTo>
                    <a:pt x="0" y="0"/>
                  </a:moveTo>
                  <a:lnTo>
                    <a:pt x="111" y="265"/>
                  </a:lnTo>
                  <a:lnTo>
                    <a:pt x="379" y="371"/>
                  </a:lnTo>
                  <a:lnTo>
                    <a:pt x="641" y="252"/>
                  </a:lnTo>
                  <a:lnTo>
                    <a:pt x="642" y="252"/>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8" name="任意多边形 114723">
              <a:extLst>
                <a:ext uri="{FF2B5EF4-FFF2-40B4-BE49-F238E27FC236}">
                  <a16:creationId xmlns:a16="http://schemas.microsoft.com/office/drawing/2014/main" xmlns="" id="{CD13FFD7-1697-1E03-5F78-70890AA4F979}"/>
                </a:ext>
              </a:extLst>
            </p:cNvPr>
            <p:cNvSpPr/>
            <p:nvPr/>
          </p:nvSpPr>
          <p:spPr>
            <a:xfrm>
              <a:off x="3349" y="2211"/>
              <a:ext cx="145" cy="85"/>
            </a:xfrm>
            <a:custGeom>
              <a:avLst/>
              <a:gdLst/>
              <a:ahLst/>
              <a:cxnLst/>
              <a:rect l="0" t="0" r="0" b="0"/>
              <a:pathLst>
                <a:path w="642" h="371">
                  <a:moveTo>
                    <a:pt x="0" y="252"/>
                  </a:moveTo>
                  <a:lnTo>
                    <a:pt x="261" y="371"/>
                  </a:lnTo>
                  <a:lnTo>
                    <a:pt x="530" y="265"/>
                  </a:lnTo>
                  <a:lnTo>
                    <a:pt x="641" y="0"/>
                  </a:lnTo>
                  <a:lnTo>
                    <a:pt x="642" y="0"/>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9" name="任意多边形 114724">
              <a:extLst>
                <a:ext uri="{FF2B5EF4-FFF2-40B4-BE49-F238E27FC236}">
                  <a16:creationId xmlns:a16="http://schemas.microsoft.com/office/drawing/2014/main" xmlns="" id="{4660672E-3B19-4D3E-18F4-60609B776E7F}"/>
                </a:ext>
              </a:extLst>
            </p:cNvPr>
            <p:cNvSpPr/>
            <p:nvPr/>
          </p:nvSpPr>
          <p:spPr>
            <a:xfrm>
              <a:off x="3494" y="1626"/>
              <a:ext cx="2" cy="585"/>
            </a:xfrm>
            <a:custGeom>
              <a:avLst/>
              <a:gdLst/>
              <a:ahLst/>
              <a:cxnLst/>
              <a:rect l="0" t="0" r="0" b="0"/>
              <a:pathLst>
                <a:path w="1" h="2571">
                  <a:moveTo>
                    <a:pt x="0" y="0"/>
                  </a:moveTo>
                  <a:lnTo>
                    <a:pt x="0" y="2571"/>
                  </a:lnTo>
                  <a:lnTo>
                    <a:pt x="1" y="2571"/>
                  </a:lnTo>
                </a:path>
              </a:pathLst>
            </a:custGeom>
            <a:noFill/>
            <a:ln w="12700" cap="flat" cmpd="sng">
              <a:solidFill>
                <a:srgbClr val="FF3300">
                  <a:alpha val="100000"/>
                </a:srgbClr>
              </a:solidFill>
              <a:prstDash val="lgDashDotDot"/>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40" name="矩形 39">
            <a:extLst>
              <a:ext uri="{FF2B5EF4-FFF2-40B4-BE49-F238E27FC236}">
                <a16:creationId xmlns:a16="http://schemas.microsoft.com/office/drawing/2014/main" xmlns="" id="{7FEEBC49-478A-8153-F8BB-9B0469A94659}"/>
              </a:ext>
            </a:extLst>
          </p:cNvPr>
          <p:cNvSpPr/>
          <p:nvPr/>
        </p:nvSpPr>
        <p:spPr>
          <a:xfrm>
            <a:off x="5865813" y="5187950"/>
            <a:ext cx="1162178" cy="307777"/>
          </a:xfrm>
          <a:prstGeom prst="rect">
            <a:avLst/>
          </a:prstGeom>
          <a:noFill/>
          <a:ln w="12700">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b</a:t>
            </a:r>
            <a:r>
              <a:rPr lang="zh-CN" altLang="en-US" b="1" dirty="0">
                <a:solidFill>
                  <a:srgbClr val="C00000"/>
                </a:solidFill>
                <a:latin typeface="黑体" panose="02010609060101010101" pitchFamily="49" charset="-122"/>
                <a:ea typeface="黑体" panose="02010609060101010101" pitchFamily="49" charset="-122"/>
              </a:rPr>
              <a:t>）合理</a:t>
            </a:r>
          </a:p>
        </p:txBody>
      </p:sp>
    </p:spTree>
    <p:extLst>
      <p:ext uri="{BB962C8B-B14F-4D97-AF65-F5344CB8AC3E}">
        <p14:creationId xmlns:p14="http://schemas.microsoft.com/office/powerpoint/2010/main" val="4156758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8" presetClass="entr" presetSubtype="9"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strips(upLeft)">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1+#ppt_w/2"/>
                                          </p:val>
                                        </p:tav>
                                        <p:tav tm="100000">
                                          <p:val>
                                            <p:strVal val="#ppt_x"/>
                                          </p:val>
                                        </p:tav>
                                      </p:tavLst>
                                    </p:anim>
                                    <p:anim calcmode="lin" valueType="num">
                                      <p:cBhvr additive="base">
                                        <p:cTn id="31"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DF2F6D2D-911A-4F46-2252-FF36BB1E28D4}"/>
              </a:ext>
            </a:extLst>
          </p:cNvPr>
          <p:cNvPicPr>
            <a:picLocks noChangeAspect="1"/>
          </p:cNvPicPr>
          <p:nvPr/>
        </p:nvPicPr>
        <p:blipFill>
          <a:blip r:embed="rId2"/>
          <a:srcRect t="8003" b="9029"/>
          <a:stretch>
            <a:fillRect/>
          </a:stretch>
        </p:blipFill>
        <p:spPr>
          <a:xfrm>
            <a:off x="0" y="548681"/>
            <a:ext cx="9142413" cy="5688632"/>
          </a:xfrm>
          <a:prstGeom prst="rect">
            <a:avLst/>
          </a:prstGeom>
          <a:noFill/>
          <a:ln w="9525">
            <a:noFill/>
          </a:ln>
        </p:spPr>
      </p:pic>
      <p:sp>
        <p:nvSpPr>
          <p:cNvPr id="5" name="文本占位符 115714">
            <a:extLst>
              <a:ext uri="{FF2B5EF4-FFF2-40B4-BE49-F238E27FC236}">
                <a16:creationId xmlns:a16="http://schemas.microsoft.com/office/drawing/2014/main" xmlns="" id="{69DC1560-5291-7635-E53A-60A9EFBB1540}"/>
              </a:ext>
            </a:extLst>
          </p:cNvPr>
          <p:cNvSpPr txBox="1">
            <a:spLocks/>
          </p:cNvSpPr>
          <p:nvPr/>
        </p:nvSpPr>
        <p:spPr>
          <a:xfrm>
            <a:off x="232569" y="0"/>
            <a:ext cx="4572000" cy="457200"/>
          </a:xfrm>
          <a:prstGeom prst="rect">
            <a:avLst/>
          </a:prstGeom>
          <a:noFill/>
          <a:ln w="9525">
            <a:noFill/>
          </a:ln>
        </p:spPr>
        <p:txBody>
          <a:bodyPr vert="horz"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90000"/>
              </a:lnSpc>
              <a:spcBef>
                <a:spcPct val="2000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9.</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要留出螺钉装、拆空间</a:t>
            </a:r>
          </a:p>
        </p:txBody>
      </p:sp>
      <p:sp>
        <p:nvSpPr>
          <p:cNvPr id="6" name="矩形 5">
            <a:extLst>
              <a:ext uri="{FF2B5EF4-FFF2-40B4-BE49-F238E27FC236}">
                <a16:creationId xmlns:a16="http://schemas.microsoft.com/office/drawing/2014/main" xmlns="" id="{A5B776BB-C930-9C6F-2D76-EB47A55D62F2}"/>
              </a:ext>
            </a:extLst>
          </p:cNvPr>
          <p:cNvSpPr/>
          <p:nvPr/>
        </p:nvSpPr>
        <p:spPr>
          <a:xfrm>
            <a:off x="1676400" y="5432425"/>
            <a:ext cx="1420261" cy="307777"/>
          </a:xfrm>
          <a:prstGeom prst="rect">
            <a:avLst/>
          </a:prstGeom>
          <a:noFill/>
          <a:ln w="9525">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a</a:t>
            </a:r>
            <a:r>
              <a:rPr lang="zh-CN" altLang="en-US" b="1" dirty="0">
                <a:solidFill>
                  <a:srgbClr val="C00000"/>
                </a:solidFill>
                <a:latin typeface="黑体" panose="02010609060101010101" pitchFamily="49" charset="-122"/>
                <a:ea typeface="黑体" panose="02010609060101010101" pitchFamily="49" charset="-122"/>
              </a:rPr>
              <a:t>）不合理</a:t>
            </a:r>
          </a:p>
        </p:txBody>
      </p:sp>
      <p:sp>
        <p:nvSpPr>
          <p:cNvPr id="7" name="矩形 6">
            <a:extLst>
              <a:ext uri="{FF2B5EF4-FFF2-40B4-BE49-F238E27FC236}">
                <a16:creationId xmlns:a16="http://schemas.microsoft.com/office/drawing/2014/main" xmlns="" id="{2EF30004-7850-F73D-6EFB-976E592A2736}"/>
              </a:ext>
            </a:extLst>
          </p:cNvPr>
          <p:cNvSpPr/>
          <p:nvPr/>
        </p:nvSpPr>
        <p:spPr>
          <a:xfrm>
            <a:off x="6660232" y="5427088"/>
            <a:ext cx="1162178" cy="307777"/>
          </a:xfrm>
          <a:prstGeom prst="rect">
            <a:avLst/>
          </a:prstGeom>
          <a:noFill/>
          <a:ln w="9525">
            <a:noFill/>
          </a:ln>
        </p:spPr>
        <p:txBody>
          <a:bodyPr wrap="none" lIns="0" tIns="0" rIns="0" bIns="0">
            <a:spAutoFit/>
          </a:bodyPr>
          <a:lstStyle/>
          <a:p>
            <a:pPr>
              <a:defRPr/>
            </a:pPr>
            <a:r>
              <a:rPr lang="zh-CN" altLang="en-US" b="1" dirty="0">
                <a:solidFill>
                  <a:srgbClr val="006699"/>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b</a:t>
            </a:r>
            <a:r>
              <a:rPr lang="zh-CN" altLang="en-US" b="1" dirty="0">
                <a:solidFill>
                  <a:srgbClr val="C00000"/>
                </a:solidFill>
                <a:latin typeface="黑体" panose="02010609060101010101" pitchFamily="49" charset="-122"/>
                <a:ea typeface="黑体" panose="02010609060101010101" pitchFamily="49" charset="-122"/>
              </a:rPr>
              <a:t>）合理</a:t>
            </a:r>
          </a:p>
        </p:txBody>
      </p:sp>
      <p:sp>
        <p:nvSpPr>
          <p:cNvPr id="8" name="直接连接符 7">
            <a:extLst>
              <a:ext uri="{FF2B5EF4-FFF2-40B4-BE49-F238E27FC236}">
                <a16:creationId xmlns:a16="http://schemas.microsoft.com/office/drawing/2014/main" xmlns="" id="{614A1933-DBF8-D27C-0467-C5620269C5D5}"/>
              </a:ext>
            </a:extLst>
          </p:cNvPr>
          <p:cNvSpPr/>
          <p:nvPr/>
        </p:nvSpPr>
        <p:spPr>
          <a:xfrm>
            <a:off x="2301875" y="3871913"/>
            <a:ext cx="503238" cy="0"/>
          </a:xfrm>
          <a:prstGeom prst="line">
            <a:avLst/>
          </a:prstGeom>
          <a:ln w="5715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Tree>
    <p:extLst>
      <p:ext uri="{BB962C8B-B14F-4D97-AF65-F5344CB8AC3E}">
        <p14:creationId xmlns:p14="http://schemas.microsoft.com/office/powerpoint/2010/main" val="1734546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98B3357F-DA08-C4EB-35C3-55AE764DC294}"/>
              </a:ext>
            </a:extLst>
          </p:cNvPr>
          <p:cNvPicPr>
            <a:picLocks noChangeAspect="1"/>
          </p:cNvPicPr>
          <p:nvPr/>
        </p:nvPicPr>
        <p:blipFill>
          <a:blip r:embed="rId2"/>
          <a:srcRect t="11153" b="10079"/>
          <a:stretch>
            <a:fillRect/>
          </a:stretch>
        </p:blipFill>
        <p:spPr>
          <a:xfrm>
            <a:off x="0" y="764705"/>
            <a:ext cx="9142413" cy="5400600"/>
          </a:xfrm>
          <a:prstGeom prst="rect">
            <a:avLst/>
          </a:prstGeom>
          <a:noFill/>
          <a:ln w="9525">
            <a:noFill/>
          </a:ln>
        </p:spPr>
      </p:pic>
      <p:sp>
        <p:nvSpPr>
          <p:cNvPr id="5" name="文本占位符 116738">
            <a:extLst>
              <a:ext uri="{FF2B5EF4-FFF2-40B4-BE49-F238E27FC236}">
                <a16:creationId xmlns:a16="http://schemas.microsoft.com/office/drawing/2014/main" xmlns="" id="{E168F291-FEEB-0366-2FBD-CCC85614F352}"/>
              </a:ext>
            </a:extLst>
          </p:cNvPr>
          <p:cNvSpPr txBox="1">
            <a:spLocks/>
          </p:cNvSpPr>
          <p:nvPr/>
        </p:nvSpPr>
        <p:spPr>
          <a:xfrm>
            <a:off x="354013" y="155104"/>
            <a:ext cx="4495800" cy="609600"/>
          </a:xfrm>
          <a:prstGeom prst="rect">
            <a:avLst/>
          </a:prstGeom>
          <a:noFill/>
          <a:ln w="9525">
            <a:noFill/>
          </a:ln>
        </p:spPr>
        <p:txBody>
          <a:bodyPr vert="horz"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10.</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加手孔或改用双头螺柱</a:t>
            </a:r>
          </a:p>
        </p:txBody>
      </p:sp>
      <p:sp>
        <p:nvSpPr>
          <p:cNvPr id="6" name="矩形 5">
            <a:extLst>
              <a:ext uri="{FF2B5EF4-FFF2-40B4-BE49-F238E27FC236}">
                <a16:creationId xmlns:a16="http://schemas.microsoft.com/office/drawing/2014/main" xmlns="" id="{0E58F1D4-9C59-9956-2D96-B31DC1668D06}"/>
              </a:ext>
            </a:extLst>
          </p:cNvPr>
          <p:cNvSpPr/>
          <p:nvPr/>
        </p:nvSpPr>
        <p:spPr>
          <a:xfrm>
            <a:off x="584200" y="4800600"/>
            <a:ext cx="1420261" cy="307777"/>
          </a:xfrm>
          <a:prstGeom prst="rect">
            <a:avLst/>
          </a:prstGeom>
          <a:noFill/>
          <a:ln w="9525">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a</a:t>
            </a:r>
            <a:r>
              <a:rPr lang="zh-CN" altLang="en-US" b="1" dirty="0">
                <a:solidFill>
                  <a:srgbClr val="C00000"/>
                </a:solidFill>
                <a:latin typeface="黑体" panose="02010609060101010101" pitchFamily="49" charset="-122"/>
                <a:ea typeface="黑体" panose="02010609060101010101" pitchFamily="49" charset="-122"/>
              </a:rPr>
              <a:t>）不合理</a:t>
            </a:r>
          </a:p>
        </p:txBody>
      </p:sp>
      <p:sp>
        <p:nvSpPr>
          <p:cNvPr id="7" name="矩形 6">
            <a:extLst>
              <a:ext uri="{FF2B5EF4-FFF2-40B4-BE49-F238E27FC236}">
                <a16:creationId xmlns:a16="http://schemas.microsoft.com/office/drawing/2014/main" xmlns="" id="{94D8D71E-3446-4066-DB47-EB337AA8C14D}"/>
              </a:ext>
            </a:extLst>
          </p:cNvPr>
          <p:cNvSpPr/>
          <p:nvPr/>
        </p:nvSpPr>
        <p:spPr>
          <a:xfrm>
            <a:off x="5705475" y="4821238"/>
            <a:ext cx="1168590" cy="307777"/>
          </a:xfrm>
          <a:prstGeom prst="rect">
            <a:avLst/>
          </a:prstGeom>
          <a:noFill/>
          <a:ln w="9525">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b</a:t>
            </a:r>
            <a:r>
              <a:rPr lang="zh-CN" altLang="en-US" b="1" dirty="0">
                <a:solidFill>
                  <a:srgbClr val="C00000"/>
                </a:solidFill>
                <a:latin typeface="黑体" panose="02010609060101010101" pitchFamily="49" charset="-122"/>
                <a:ea typeface="黑体" panose="02010609060101010101" pitchFamily="49" charset="-122"/>
              </a:rPr>
              <a:t>）合理</a:t>
            </a:r>
          </a:p>
        </p:txBody>
      </p:sp>
      <p:sp>
        <p:nvSpPr>
          <p:cNvPr id="8" name="直接连接符 7">
            <a:extLst>
              <a:ext uri="{FF2B5EF4-FFF2-40B4-BE49-F238E27FC236}">
                <a16:creationId xmlns:a16="http://schemas.microsoft.com/office/drawing/2014/main" xmlns="" id="{3915ABE6-8FB7-1E6E-09AE-E7D29B59EDC3}"/>
              </a:ext>
            </a:extLst>
          </p:cNvPr>
          <p:cNvSpPr/>
          <p:nvPr/>
        </p:nvSpPr>
        <p:spPr>
          <a:xfrm>
            <a:off x="762000" y="2986088"/>
            <a:ext cx="650875" cy="0"/>
          </a:xfrm>
          <a:prstGeom prst="line">
            <a:avLst/>
          </a:prstGeom>
          <a:ln w="47625"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9" name="直接连接符 8">
            <a:extLst>
              <a:ext uri="{FF2B5EF4-FFF2-40B4-BE49-F238E27FC236}">
                <a16:creationId xmlns:a16="http://schemas.microsoft.com/office/drawing/2014/main" xmlns="" id="{DAFA7CF2-360E-6D5C-A7E9-46A3BA1377F5}"/>
              </a:ext>
            </a:extLst>
          </p:cNvPr>
          <p:cNvSpPr/>
          <p:nvPr/>
        </p:nvSpPr>
        <p:spPr>
          <a:xfrm>
            <a:off x="4191000" y="2989263"/>
            <a:ext cx="658813" cy="0"/>
          </a:xfrm>
          <a:prstGeom prst="line">
            <a:avLst/>
          </a:prstGeom>
          <a:ln w="47625"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0" name="直接连接符 9">
            <a:extLst>
              <a:ext uri="{FF2B5EF4-FFF2-40B4-BE49-F238E27FC236}">
                <a16:creationId xmlns:a16="http://schemas.microsoft.com/office/drawing/2014/main" xmlns="" id="{7D07F03D-090A-FD59-3FD8-643FFB764BC7}"/>
              </a:ext>
            </a:extLst>
          </p:cNvPr>
          <p:cNvSpPr/>
          <p:nvPr/>
        </p:nvSpPr>
        <p:spPr>
          <a:xfrm>
            <a:off x="7431088" y="2590800"/>
            <a:ext cx="320675" cy="0"/>
          </a:xfrm>
          <a:prstGeom prst="line">
            <a:avLst/>
          </a:prstGeom>
          <a:ln w="47625"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Tree>
    <p:extLst>
      <p:ext uri="{BB962C8B-B14F-4D97-AF65-F5344CB8AC3E}">
        <p14:creationId xmlns:p14="http://schemas.microsoft.com/office/powerpoint/2010/main" val="2455999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BE7FD05A-137E-2A2C-7DDC-4B9B4CC67192}"/>
              </a:ext>
            </a:extLst>
          </p:cNvPr>
          <p:cNvPicPr>
            <a:picLocks noChangeAspect="1"/>
          </p:cNvPicPr>
          <p:nvPr/>
        </p:nvPicPr>
        <p:blipFill>
          <a:blip r:embed="rId2"/>
          <a:srcRect t="10813"/>
          <a:stretch>
            <a:fillRect/>
          </a:stretch>
        </p:blipFill>
        <p:spPr>
          <a:xfrm>
            <a:off x="0" y="741362"/>
            <a:ext cx="9142413" cy="6115051"/>
          </a:xfrm>
          <a:prstGeom prst="rect">
            <a:avLst/>
          </a:prstGeom>
          <a:noFill/>
          <a:ln w="9525">
            <a:noFill/>
          </a:ln>
        </p:spPr>
      </p:pic>
      <p:sp>
        <p:nvSpPr>
          <p:cNvPr id="5" name="矩形 4">
            <a:extLst>
              <a:ext uri="{FF2B5EF4-FFF2-40B4-BE49-F238E27FC236}">
                <a16:creationId xmlns:a16="http://schemas.microsoft.com/office/drawing/2014/main" xmlns="" id="{EA303417-E09C-171F-7998-B2D29810391D}"/>
              </a:ext>
            </a:extLst>
          </p:cNvPr>
          <p:cNvSpPr/>
          <p:nvPr/>
        </p:nvSpPr>
        <p:spPr>
          <a:xfrm>
            <a:off x="611559" y="94996"/>
            <a:ext cx="3550865" cy="566713"/>
          </a:xfrm>
          <a:prstGeom prst="rect">
            <a:avLst/>
          </a:prstGeom>
          <a:noFill/>
          <a:ln w="9525">
            <a:noFill/>
          </a:ln>
        </p:spPr>
        <p:txBody>
          <a:bodyPr/>
          <a:lstStyle/>
          <a:p>
            <a:pPr marL="342900" indent="-342900">
              <a:spcBef>
                <a:spcPct val="20000"/>
              </a:spcBef>
              <a:defRPr/>
            </a:pPr>
            <a:r>
              <a:rPr lang="en-US" altLang="zh-CN" sz="2800" b="1" dirty="0">
                <a:solidFill>
                  <a:srgbClr val="C00000"/>
                </a:solidFill>
                <a:latin typeface="黑体" panose="02010609060101010101" pitchFamily="2" charset="-122"/>
                <a:ea typeface="黑体" panose="02010609060101010101" pitchFamily="2" charset="-122"/>
              </a:rPr>
              <a:t>11.</a:t>
            </a:r>
            <a:r>
              <a:rPr lang="zh-CN" altLang="en-US" sz="2800" b="1" dirty="0">
                <a:solidFill>
                  <a:srgbClr val="C00000"/>
                </a:solidFill>
                <a:latin typeface="黑体" panose="02010609060101010101" pitchFamily="2" charset="-122"/>
                <a:ea typeface="黑体" panose="02010609060101010101" pitchFamily="2" charset="-122"/>
              </a:rPr>
              <a:t>定位销装配结构</a:t>
            </a:r>
          </a:p>
        </p:txBody>
      </p:sp>
      <p:sp>
        <p:nvSpPr>
          <p:cNvPr id="6" name="矩形 5">
            <a:extLst>
              <a:ext uri="{FF2B5EF4-FFF2-40B4-BE49-F238E27FC236}">
                <a16:creationId xmlns:a16="http://schemas.microsoft.com/office/drawing/2014/main" xmlns="" id="{F916199E-0E5F-28E7-8B92-E3E23C03BC8E}"/>
              </a:ext>
            </a:extLst>
          </p:cNvPr>
          <p:cNvSpPr/>
          <p:nvPr/>
        </p:nvSpPr>
        <p:spPr>
          <a:xfrm>
            <a:off x="3491880" y="3152001"/>
            <a:ext cx="2710678" cy="307777"/>
          </a:xfrm>
          <a:prstGeom prst="rect">
            <a:avLst/>
          </a:prstGeom>
          <a:noFill/>
          <a:ln w="9525">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a</a:t>
            </a:r>
            <a:r>
              <a:rPr lang="zh-CN" altLang="en-US" b="1" dirty="0">
                <a:solidFill>
                  <a:srgbClr val="C00000"/>
                </a:solidFill>
                <a:latin typeface="黑体" panose="02010609060101010101" pitchFamily="49" charset="-122"/>
                <a:ea typeface="黑体" panose="02010609060101010101" pitchFamily="49" charset="-122"/>
              </a:rPr>
              <a:t>）盲孔（不便拆卸）</a:t>
            </a:r>
          </a:p>
        </p:txBody>
      </p:sp>
      <p:sp>
        <p:nvSpPr>
          <p:cNvPr id="7" name="矩形 6">
            <a:extLst>
              <a:ext uri="{FF2B5EF4-FFF2-40B4-BE49-F238E27FC236}">
                <a16:creationId xmlns:a16="http://schemas.microsoft.com/office/drawing/2014/main" xmlns="" id="{EBD0B966-4992-F1D1-D5FD-F69B1CD28A15}"/>
              </a:ext>
            </a:extLst>
          </p:cNvPr>
          <p:cNvSpPr/>
          <p:nvPr/>
        </p:nvSpPr>
        <p:spPr>
          <a:xfrm>
            <a:off x="4162425" y="6061075"/>
            <a:ext cx="1162178" cy="307777"/>
          </a:xfrm>
          <a:prstGeom prst="rect">
            <a:avLst/>
          </a:prstGeom>
          <a:noFill/>
          <a:ln w="9525">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b</a:t>
            </a:r>
            <a:r>
              <a:rPr lang="zh-CN" altLang="en-US" b="1" dirty="0">
                <a:solidFill>
                  <a:srgbClr val="C00000"/>
                </a:solidFill>
                <a:latin typeface="黑体" panose="02010609060101010101" pitchFamily="49" charset="-122"/>
                <a:ea typeface="黑体" panose="02010609060101010101" pitchFamily="49" charset="-122"/>
              </a:rPr>
              <a:t>）通孔</a:t>
            </a:r>
          </a:p>
        </p:txBody>
      </p:sp>
      <p:grpSp>
        <p:nvGrpSpPr>
          <p:cNvPr id="8" name="组合 7">
            <a:extLst>
              <a:ext uri="{FF2B5EF4-FFF2-40B4-BE49-F238E27FC236}">
                <a16:creationId xmlns:a16="http://schemas.microsoft.com/office/drawing/2014/main" xmlns="" id="{1865F8C4-CCE4-B289-E8EB-96FA75124392}"/>
              </a:ext>
            </a:extLst>
          </p:cNvPr>
          <p:cNvGrpSpPr/>
          <p:nvPr/>
        </p:nvGrpSpPr>
        <p:grpSpPr>
          <a:xfrm>
            <a:off x="6481763" y="3590925"/>
            <a:ext cx="723900" cy="2636838"/>
            <a:chOff x="4082" y="2304"/>
            <a:chExt cx="456" cy="1661"/>
          </a:xfrm>
        </p:grpSpPr>
        <p:grpSp>
          <p:nvGrpSpPr>
            <p:cNvPr id="9" name="组合 8">
              <a:extLst>
                <a:ext uri="{FF2B5EF4-FFF2-40B4-BE49-F238E27FC236}">
                  <a16:creationId xmlns:a16="http://schemas.microsoft.com/office/drawing/2014/main" xmlns="" id="{CFA988B8-4793-F6F4-288C-E1639623E7D5}"/>
                </a:ext>
              </a:extLst>
            </p:cNvPr>
            <p:cNvGrpSpPr/>
            <p:nvPr/>
          </p:nvGrpSpPr>
          <p:grpSpPr>
            <a:xfrm>
              <a:off x="4082" y="2488"/>
              <a:ext cx="454" cy="1292"/>
              <a:chOff x="4082" y="2488"/>
              <a:chExt cx="454" cy="1292"/>
            </a:xfrm>
          </p:grpSpPr>
          <p:sp>
            <p:nvSpPr>
              <p:cNvPr id="25" name="任意多边形 206856">
                <a:extLst>
                  <a:ext uri="{FF2B5EF4-FFF2-40B4-BE49-F238E27FC236}">
                    <a16:creationId xmlns:a16="http://schemas.microsoft.com/office/drawing/2014/main" xmlns="" id="{1FE25912-1ACF-CF19-9E8B-B2FCEC33074C}"/>
                  </a:ext>
                </a:extLst>
              </p:cNvPr>
              <p:cNvSpPr/>
              <p:nvPr/>
            </p:nvSpPr>
            <p:spPr>
              <a:xfrm>
                <a:off x="4107" y="3065"/>
                <a:ext cx="408" cy="2"/>
              </a:xfrm>
              <a:custGeom>
                <a:avLst/>
                <a:gdLst/>
                <a:ahLst/>
                <a:cxnLst/>
                <a:rect l="0" t="0" r="0" b="0"/>
                <a:pathLst>
                  <a:path w="1429">
                    <a:moveTo>
                      <a:pt x="0" y="0"/>
                    </a:moveTo>
                    <a:lnTo>
                      <a:pt x="1428" y="0"/>
                    </a:lnTo>
                    <a:lnTo>
                      <a:pt x="1429" y="0"/>
                    </a:lnTo>
                  </a:path>
                </a:pathLst>
              </a:custGeom>
              <a:noFill/>
              <a:ln w="57150" cap="flat" cmpd="sng">
                <a:solidFill>
                  <a:srgbClr val="D5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6" name="任意多边形 206857">
                <a:extLst>
                  <a:ext uri="{FF2B5EF4-FFF2-40B4-BE49-F238E27FC236}">
                    <a16:creationId xmlns:a16="http://schemas.microsoft.com/office/drawing/2014/main" xmlns="" id="{E3272FF8-C4FA-AF3B-B755-BE73734A916B}"/>
                  </a:ext>
                </a:extLst>
              </p:cNvPr>
              <p:cNvSpPr/>
              <p:nvPr/>
            </p:nvSpPr>
            <p:spPr>
              <a:xfrm>
                <a:off x="4082" y="2488"/>
                <a:ext cx="454" cy="1"/>
              </a:xfrm>
              <a:custGeom>
                <a:avLst/>
                <a:gdLst/>
                <a:ahLst/>
                <a:cxnLst/>
                <a:rect l="0" t="0" r="0" b="0"/>
                <a:pathLst>
                  <a:path w="1583">
                    <a:moveTo>
                      <a:pt x="0" y="0"/>
                    </a:moveTo>
                    <a:lnTo>
                      <a:pt x="1582" y="0"/>
                    </a:lnTo>
                    <a:lnTo>
                      <a:pt x="1583" y="0"/>
                    </a:lnTo>
                  </a:path>
                </a:pathLst>
              </a:custGeom>
              <a:noFill/>
              <a:ln w="57150" cap="flat" cmpd="sng">
                <a:solidFill>
                  <a:srgbClr val="D5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7" name="任意多边形 206858">
                <a:extLst>
                  <a:ext uri="{FF2B5EF4-FFF2-40B4-BE49-F238E27FC236}">
                    <a16:creationId xmlns:a16="http://schemas.microsoft.com/office/drawing/2014/main" xmlns="" id="{D4BD6153-7B05-3628-F4C6-0784312F7554}"/>
                  </a:ext>
                </a:extLst>
              </p:cNvPr>
              <p:cNvSpPr/>
              <p:nvPr/>
            </p:nvSpPr>
            <p:spPr>
              <a:xfrm>
                <a:off x="4132" y="3779"/>
                <a:ext cx="356" cy="1"/>
              </a:xfrm>
              <a:custGeom>
                <a:avLst/>
                <a:gdLst/>
                <a:ahLst/>
                <a:cxnLst/>
                <a:rect l="0" t="0" r="0" b="0"/>
                <a:pathLst>
                  <a:path w="1241">
                    <a:moveTo>
                      <a:pt x="0" y="0"/>
                    </a:moveTo>
                    <a:lnTo>
                      <a:pt x="1240" y="0"/>
                    </a:lnTo>
                    <a:lnTo>
                      <a:pt x="1241" y="0"/>
                    </a:lnTo>
                  </a:path>
                </a:pathLst>
              </a:custGeom>
              <a:noFill/>
              <a:ln w="57150" cap="flat" cmpd="sng">
                <a:solidFill>
                  <a:srgbClr val="D5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nvGrpSpPr>
            <p:cNvPr id="10" name="组合 9">
              <a:extLst>
                <a:ext uri="{FF2B5EF4-FFF2-40B4-BE49-F238E27FC236}">
                  <a16:creationId xmlns:a16="http://schemas.microsoft.com/office/drawing/2014/main" xmlns="" id="{B3E37D6B-0C84-7548-7772-D23C64D48753}"/>
                </a:ext>
              </a:extLst>
            </p:cNvPr>
            <p:cNvGrpSpPr/>
            <p:nvPr/>
          </p:nvGrpSpPr>
          <p:grpSpPr>
            <a:xfrm>
              <a:off x="4082" y="2304"/>
              <a:ext cx="456" cy="1661"/>
              <a:chOff x="4082" y="2304"/>
              <a:chExt cx="456" cy="1661"/>
            </a:xfrm>
          </p:grpSpPr>
          <p:sp>
            <p:nvSpPr>
              <p:cNvPr id="11" name="任意多边形 206860">
                <a:extLst>
                  <a:ext uri="{FF2B5EF4-FFF2-40B4-BE49-F238E27FC236}">
                    <a16:creationId xmlns:a16="http://schemas.microsoft.com/office/drawing/2014/main" xmlns="" id="{BC42906F-9D14-851D-2CAB-E76E5D780B44}"/>
                  </a:ext>
                </a:extLst>
              </p:cNvPr>
              <p:cNvSpPr/>
              <p:nvPr/>
            </p:nvSpPr>
            <p:spPr>
              <a:xfrm>
                <a:off x="4137" y="2374"/>
                <a:ext cx="346" cy="2"/>
              </a:xfrm>
              <a:custGeom>
                <a:avLst/>
                <a:gdLst/>
                <a:ahLst/>
                <a:cxnLst/>
                <a:rect l="0" t="0" r="0" b="0"/>
                <a:pathLst>
                  <a:path w="1208">
                    <a:moveTo>
                      <a:pt x="1208" y="0"/>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 name="任意多边形 206861">
                <a:extLst>
                  <a:ext uri="{FF2B5EF4-FFF2-40B4-BE49-F238E27FC236}">
                    <a16:creationId xmlns:a16="http://schemas.microsoft.com/office/drawing/2014/main" xmlns="" id="{8C7F0370-B54E-341C-E41E-6D2CC22D9B12}"/>
                  </a:ext>
                </a:extLst>
              </p:cNvPr>
              <p:cNvSpPr/>
              <p:nvPr/>
            </p:nvSpPr>
            <p:spPr>
              <a:xfrm>
                <a:off x="4196" y="3892"/>
                <a:ext cx="230" cy="3"/>
              </a:xfrm>
              <a:custGeom>
                <a:avLst/>
                <a:gdLst/>
                <a:ahLst/>
                <a:cxnLst/>
                <a:rect l="0" t="0" r="0" b="0"/>
                <a:pathLst>
                  <a:path w="807">
                    <a:moveTo>
                      <a:pt x="0" y="0"/>
                    </a:moveTo>
                    <a:lnTo>
                      <a:pt x="806" y="0"/>
                    </a:lnTo>
                    <a:lnTo>
                      <a:pt x="807"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3" name="任意多边形 206862">
                <a:extLst>
                  <a:ext uri="{FF2B5EF4-FFF2-40B4-BE49-F238E27FC236}">
                    <a16:creationId xmlns:a16="http://schemas.microsoft.com/office/drawing/2014/main" xmlns="" id="{B86C4683-9616-2A84-812E-A40333F6B895}"/>
                  </a:ext>
                </a:extLst>
              </p:cNvPr>
              <p:cNvSpPr/>
              <p:nvPr/>
            </p:nvSpPr>
            <p:spPr>
              <a:xfrm>
                <a:off x="4082" y="2431"/>
                <a:ext cx="54" cy="1404"/>
              </a:xfrm>
              <a:custGeom>
                <a:avLst/>
                <a:gdLst/>
                <a:ahLst/>
                <a:cxnLst/>
                <a:rect l="0" t="0" r="0" b="0"/>
                <a:pathLst>
                  <a:path w="185" h="4915">
                    <a:moveTo>
                      <a:pt x="185" y="4915"/>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4" name="任意多边形 206863">
                <a:extLst>
                  <a:ext uri="{FF2B5EF4-FFF2-40B4-BE49-F238E27FC236}">
                    <a16:creationId xmlns:a16="http://schemas.microsoft.com/office/drawing/2014/main" xmlns="" id="{CB240C8F-EED7-63CA-091D-4DD3CD556DE0}"/>
                  </a:ext>
                </a:extLst>
              </p:cNvPr>
              <p:cNvSpPr/>
              <p:nvPr/>
            </p:nvSpPr>
            <p:spPr>
              <a:xfrm>
                <a:off x="4486" y="2431"/>
                <a:ext cx="52" cy="1404"/>
              </a:xfrm>
              <a:custGeom>
                <a:avLst/>
                <a:gdLst/>
                <a:ahLst/>
                <a:cxnLst/>
                <a:rect l="0" t="0" r="0" b="0"/>
                <a:pathLst>
                  <a:path w="187" h="4915">
                    <a:moveTo>
                      <a:pt x="0" y="4915"/>
                    </a:moveTo>
                    <a:lnTo>
                      <a:pt x="186" y="0"/>
                    </a:lnTo>
                    <a:lnTo>
                      <a:pt x="187"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5" name="任意多边形 206864">
                <a:extLst>
                  <a:ext uri="{FF2B5EF4-FFF2-40B4-BE49-F238E27FC236}">
                    <a16:creationId xmlns:a16="http://schemas.microsoft.com/office/drawing/2014/main" xmlns="" id="{98BF67A4-3B3E-904E-1D6A-30F97068C711}"/>
                  </a:ext>
                </a:extLst>
              </p:cNvPr>
              <p:cNvSpPr/>
              <p:nvPr/>
            </p:nvSpPr>
            <p:spPr>
              <a:xfrm>
                <a:off x="4082" y="2374"/>
                <a:ext cx="55" cy="57"/>
              </a:xfrm>
              <a:custGeom>
                <a:avLst/>
                <a:gdLst/>
                <a:ahLst/>
                <a:cxnLst/>
                <a:rect l="0" t="0" r="0" b="0"/>
                <a:pathLst>
                  <a:path w="195" h="201">
                    <a:moveTo>
                      <a:pt x="0" y="201"/>
                    </a:moveTo>
                    <a:lnTo>
                      <a:pt x="194" y="0"/>
                    </a:lnTo>
                    <a:lnTo>
                      <a:pt x="195"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6" name="任意多边形 206865">
                <a:extLst>
                  <a:ext uri="{FF2B5EF4-FFF2-40B4-BE49-F238E27FC236}">
                    <a16:creationId xmlns:a16="http://schemas.microsoft.com/office/drawing/2014/main" xmlns="" id="{84878303-2B9D-8634-121D-ED7D96D6CDF8}"/>
                  </a:ext>
                </a:extLst>
              </p:cNvPr>
              <p:cNvSpPr/>
              <p:nvPr/>
            </p:nvSpPr>
            <p:spPr>
              <a:xfrm>
                <a:off x="4483" y="2374"/>
                <a:ext cx="55" cy="57"/>
              </a:xfrm>
              <a:custGeom>
                <a:avLst/>
                <a:gdLst/>
                <a:ahLst/>
                <a:cxnLst/>
                <a:rect l="0" t="0" r="0" b="0"/>
                <a:pathLst>
                  <a:path w="196" h="201">
                    <a:moveTo>
                      <a:pt x="0" y="0"/>
                    </a:moveTo>
                    <a:lnTo>
                      <a:pt x="195" y="201"/>
                    </a:lnTo>
                    <a:lnTo>
                      <a:pt x="196" y="201"/>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7" name="任意多边形 206866">
                <a:extLst>
                  <a:ext uri="{FF2B5EF4-FFF2-40B4-BE49-F238E27FC236}">
                    <a16:creationId xmlns:a16="http://schemas.microsoft.com/office/drawing/2014/main" xmlns="" id="{75AD79F6-152A-3D97-D14C-AA6620383597}"/>
                  </a:ext>
                </a:extLst>
              </p:cNvPr>
              <p:cNvSpPr/>
              <p:nvPr/>
            </p:nvSpPr>
            <p:spPr>
              <a:xfrm>
                <a:off x="4426" y="3835"/>
                <a:ext cx="60" cy="57"/>
              </a:xfrm>
              <a:custGeom>
                <a:avLst/>
                <a:gdLst/>
                <a:ahLst/>
                <a:cxnLst/>
                <a:rect l="0" t="0" r="0" b="0"/>
                <a:pathLst>
                  <a:path w="210" h="201">
                    <a:moveTo>
                      <a:pt x="210" y="0"/>
                    </a:moveTo>
                    <a:lnTo>
                      <a:pt x="0" y="201"/>
                    </a:lnTo>
                    <a:lnTo>
                      <a:pt x="1" y="201"/>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8" name="任意多边形 206867">
                <a:extLst>
                  <a:ext uri="{FF2B5EF4-FFF2-40B4-BE49-F238E27FC236}">
                    <a16:creationId xmlns:a16="http://schemas.microsoft.com/office/drawing/2014/main" xmlns="" id="{3B60AF20-9653-BE4D-6DA1-F37226C4E7FA}"/>
                  </a:ext>
                </a:extLst>
              </p:cNvPr>
              <p:cNvSpPr/>
              <p:nvPr/>
            </p:nvSpPr>
            <p:spPr>
              <a:xfrm>
                <a:off x="4136" y="3835"/>
                <a:ext cx="60" cy="57"/>
              </a:xfrm>
              <a:custGeom>
                <a:avLst/>
                <a:gdLst/>
                <a:ahLst/>
                <a:cxnLst/>
                <a:rect l="0" t="0" r="0" b="0"/>
                <a:pathLst>
                  <a:path w="211" h="201">
                    <a:moveTo>
                      <a:pt x="0" y="0"/>
                    </a:moveTo>
                    <a:lnTo>
                      <a:pt x="210" y="201"/>
                    </a:lnTo>
                    <a:lnTo>
                      <a:pt x="211" y="201"/>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9" name="任意多边形 206868">
                <a:extLst>
                  <a:ext uri="{FF2B5EF4-FFF2-40B4-BE49-F238E27FC236}">
                    <a16:creationId xmlns:a16="http://schemas.microsoft.com/office/drawing/2014/main" xmlns="" id="{574FBE93-BC3E-B5DB-2CE9-D3F3A3AC20D4}"/>
                  </a:ext>
                </a:extLst>
              </p:cNvPr>
              <p:cNvSpPr/>
              <p:nvPr/>
            </p:nvSpPr>
            <p:spPr>
              <a:xfrm>
                <a:off x="4136" y="3835"/>
                <a:ext cx="350" cy="2"/>
              </a:xfrm>
              <a:custGeom>
                <a:avLst/>
                <a:gdLst/>
                <a:ahLst/>
                <a:cxnLst/>
                <a:rect l="0" t="0" r="0" b="0"/>
                <a:pathLst>
                  <a:path w="1227">
                    <a:moveTo>
                      <a:pt x="0" y="0"/>
                    </a:moveTo>
                    <a:lnTo>
                      <a:pt x="1226" y="0"/>
                    </a:lnTo>
                    <a:lnTo>
                      <a:pt x="1227"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0" name="任意多边形 206869">
                <a:extLst>
                  <a:ext uri="{FF2B5EF4-FFF2-40B4-BE49-F238E27FC236}">
                    <a16:creationId xmlns:a16="http://schemas.microsoft.com/office/drawing/2014/main" xmlns="" id="{27F8DE76-934A-B30E-C77E-68E85F7CB4B9}"/>
                  </a:ext>
                </a:extLst>
              </p:cNvPr>
              <p:cNvSpPr/>
              <p:nvPr/>
            </p:nvSpPr>
            <p:spPr>
              <a:xfrm>
                <a:off x="4082" y="2431"/>
                <a:ext cx="456" cy="2"/>
              </a:xfrm>
              <a:custGeom>
                <a:avLst/>
                <a:gdLst/>
                <a:ahLst/>
                <a:cxnLst/>
                <a:rect l="0" t="0" r="0" b="0"/>
                <a:pathLst>
                  <a:path w="1598">
                    <a:moveTo>
                      <a:pt x="0" y="0"/>
                    </a:moveTo>
                    <a:lnTo>
                      <a:pt x="1597" y="0"/>
                    </a:lnTo>
                    <a:lnTo>
                      <a:pt x="1598"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21" name="组合 20">
                <a:extLst>
                  <a:ext uri="{FF2B5EF4-FFF2-40B4-BE49-F238E27FC236}">
                    <a16:creationId xmlns:a16="http://schemas.microsoft.com/office/drawing/2014/main" xmlns="" id="{B315CEEE-FB85-E672-8522-DFC7C02217BE}"/>
                  </a:ext>
                </a:extLst>
              </p:cNvPr>
              <p:cNvGrpSpPr/>
              <p:nvPr/>
            </p:nvGrpSpPr>
            <p:grpSpPr>
              <a:xfrm>
                <a:off x="4309" y="2304"/>
                <a:ext cx="3" cy="1661"/>
                <a:chOff x="4316" y="2304"/>
                <a:chExt cx="3" cy="1661"/>
              </a:xfrm>
            </p:grpSpPr>
            <p:sp>
              <p:nvSpPr>
                <p:cNvPr id="22" name="任意多边形 206871">
                  <a:extLst>
                    <a:ext uri="{FF2B5EF4-FFF2-40B4-BE49-F238E27FC236}">
                      <a16:creationId xmlns:a16="http://schemas.microsoft.com/office/drawing/2014/main" xmlns="" id="{E190BADA-700F-5261-0F84-758CC0D44603}"/>
                    </a:ext>
                  </a:extLst>
                </p:cNvPr>
                <p:cNvSpPr/>
                <p:nvPr/>
              </p:nvSpPr>
              <p:spPr>
                <a:xfrm>
                  <a:off x="4316" y="2304"/>
                  <a:ext cx="3" cy="667"/>
                </a:xfrm>
                <a:custGeom>
                  <a:avLst/>
                  <a:gdLst/>
                  <a:ahLst/>
                  <a:cxnLst/>
                  <a:rect l="0" t="0" r="0" b="0"/>
                  <a:pathLst>
                    <a:path w="1" h="2327">
                      <a:moveTo>
                        <a:pt x="0" y="0"/>
                      </a:moveTo>
                      <a:lnTo>
                        <a:pt x="0" y="2327"/>
                      </a:lnTo>
                      <a:lnTo>
                        <a:pt x="1" y="2327"/>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3" name="任意多边形 206872">
                  <a:extLst>
                    <a:ext uri="{FF2B5EF4-FFF2-40B4-BE49-F238E27FC236}">
                      <a16:creationId xmlns:a16="http://schemas.microsoft.com/office/drawing/2014/main" xmlns="" id="{1307B32C-FC12-F26B-2566-1A9508A3AD5E}"/>
                    </a:ext>
                  </a:extLst>
                </p:cNvPr>
                <p:cNvSpPr/>
                <p:nvPr/>
              </p:nvSpPr>
              <p:spPr>
                <a:xfrm>
                  <a:off x="4316" y="3080"/>
                  <a:ext cx="3" cy="110"/>
                </a:xfrm>
                <a:custGeom>
                  <a:avLst/>
                  <a:gdLst/>
                  <a:ahLst/>
                  <a:cxnLst/>
                  <a:rect l="0" t="0" r="0" b="0"/>
                  <a:pathLst>
                    <a:path w="1" h="385">
                      <a:moveTo>
                        <a:pt x="0" y="0"/>
                      </a:moveTo>
                      <a:lnTo>
                        <a:pt x="0" y="385"/>
                      </a:lnTo>
                      <a:lnTo>
                        <a:pt x="1" y="385"/>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24" name="任意多边形 206873">
                  <a:extLst>
                    <a:ext uri="{FF2B5EF4-FFF2-40B4-BE49-F238E27FC236}">
                      <a16:creationId xmlns:a16="http://schemas.microsoft.com/office/drawing/2014/main" xmlns="" id="{60EF5904-56D1-FCA5-22A0-88405FBA2487}"/>
                    </a:ext>
                  </a:extLst>
                </p:cNvPr>
                <p:cNvSpPr/>
                <p:nvPr/>
              </p:nvSpPr>
              <p:spPr>
                <a:xfrm>
                  <a:off x="4316" y="3300"/>
                  <a:ext cx="3" cy="665"/>
                </a:xfrm>
                <a:custGeom>
                  <a:avLst/>
                  <a:gdLst/>
                  <a:ahLst/>
                  <a:cxnLst/>
                  <a:rect l="0" t="0" r="0" b="0"/>
                  <a:pathLst>
                    <a:path w="1" h="2327">
                      <a:moveTo>
                        <a:pt x="0" y="0"/>
                      </a:moveTo>
                      <a:lnTo>
                        <a:pt x="0" y="2327"/>
                      </a:lnTo>
                      <a:lnTo>
                        <a:pt x="1" y="2327"/>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grpSp>
        <p:nvGrpSpPr>
          <p:cNvPr id="28" name="组合 27">
            <a:extLst>
              <a:ext uri="{FF2B5EF4-FFF2-40B4-BE49-F238E27FC236}">
                <a16:creationId xmlns:a16="http://schemas.microsoft.com/office/drawing/2014/main" xmlns="" id="{4E9F856D-F7A7-49F0-13F3-6DBAC8B36854}"/>
              </a:ext>
            </a:extLst>
          </p:cNvPr>
          <p:cNvGrpSpPr/>
          <p:nvPr/>
        </p:nvGrpSpPr>
        <p:grpSpPr>
          <a:xfrm>
            <a:off x="2363788" y="4038600"/>
            <a:ext cx="736600" cy="1851025"/>
            <a:chOff x="1489" y="2544"/>
            <a:chExt cx="464" cy="1166"/>
          </a:xfrm>
        </p:grpSpPr>
        <p:sp>
          <p:nvSpPr>
            <p:cNvPr id="29" name="任意多边形 206875">
              <a:extLst>
                <a:ext uri="{FF2B5EF4-FFF2-40B4-BE49-F238E27FC236}">
                  <a16:creationId xmlns:a16="http://schemas.microsoft.com/office/drawing/2014/main" xmlns="" id="{F96C8D36-C63C-E728-29FA-F842D8C23E0D}"/>
                </a:ext>
              </a:extLst>
            </p:cNvPr>
            <p:cNvSpPr/>
            <p:nvPr/>
          </p:nvSpPr>
          <p:spPr>
            <a:xfrm>
              <a:off x="1490" y="3111"/>
              <a:ext cx="461" cy="1"/>
            </a:xfrm>
            <a:custGeom>
              <a:avLst/>
              <a:gdLst/>
              <a:ahLst/>
              <a:cxnLst/>
              <a:rect l="0" t="0" r="0" b="0"/>
              <a:pathLst>
                <a:path w="1614">
                  <a:moveTo>
                    <a:pt x="0" y="0"/>
                  </a:moveTo>
                  <a:lnTo>
                    <a:pt x="1613" y="0"/>
                  </a:lnTo>
                  <a:lnTo>
                    <a:pt x="1614" y="0"/>
                  </a:lnTo>
                </a:path>
              </a:pathLst>
            </a:custGeom>
            <a:noFill/>
            <a:ln w="57150" cap="flat" cmpd="sng">
              <a:solidFill>
                <a:srgbClr val="D5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30" name="组合 29">
              <a:extLst>
                <a:ext uri="{FF2B5EF4-FFF2-40B4-BE49-F238E27FC236}">
                  <a16:creationId xmlns:a16="http://schemas.microsoft.com/office/drawing/2014/main" xmlns="" id="{74CCE2F9-C2A3-D391-CEF8-B3442B679EBD}"/>
                </a:ext>
              </a:extLst>
            </p:cNvPr>
            <p:cNvGrpSpPr/>
            <p:nvPr/>
          </p:nvGrpSpPr>
          <p:grpSpPr>
            <a:xfrm>
              <a:off x="1489" y="2544"/>
              <a:ext cx="464" cy="1166"/>
              <a:chOff x="1489" y="2648"/>
              <a:chExt cx="464" cy="960"/>
            </a:xfrm>
          </p:grpSpPr>
          <p:sp>
            <p:nvSpPr>
              <p:cNvPr id="31" name="任意多边形 206877">
                <a:extLst>
                  <a:ext uri="{FF2B5EF4-FFF2-40B4-BE49-F238E27FC236}">
                    <a16:creationId xmlns:a16="http://schemas.microsoft.com/office/drawing/2014/main" xmlns="" id="{260AD4AB-AD48-FD70-C9EB-C33F96466A35}"/>
                  </a:ext>
                </a:extLst>
              </p:cNvPr>
              <p:cNvSpPr/>
              <p:nvPr/>
            </p:nvSpPr>
            <p:spPr>
              <a:xfrm>
                <a:off x="1489" y="3156"/>
                <a:ext cx="461" cy="1"/>
              </a:xfrm>
              <a:custGeom>
                <a:avLst/>
                <a:gdLst/>
                <a:ahLst/>
                <a:cxnLst/>
                <a:rect l="0" t="0" r="0" b="0"/>
                <a:pathLst>
                  <a:path w="1614">
                    <a:moveTo>
                      <a:pt x="0" y="0"/>
                    </a:moveTo>
                    <a:lnTo>
                      <a:pt x="1613" y="0"/>
                    </a:lnTo>
                    <a:lnTo>
                      <a:pt x="1614" y="0"/>
                    </a:lnTo>
                  </a:path>
                </a:pathLst>
              </a:custGeom>
              <a:noFill/>
              <a:ln w="38100" cap="flat" cmpd="sng">
                <a:solidFill>
                  <a:srgbClr val="D5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32" name="组合 31">
                <a:extLst>
                  <a:ext uri="{FF2B5EF4-FFF2-40B4-BE49-F238E27FC236}">
                    <a16:creationId xmlns:a16="http://schemas.microsoft.com/office/drawing/2014/main" xmlns="" id="{D9C8F48C-D158-329E-B68C-EF547AD9FEFD}"/>
                  </a:ext>
                </a:extLst>
              </p:cNvPr>
              <p:cNvGrpSpPr/>
              <p:nvPr/>
            </p:nvGrpSpPr>
            <p:grpSpPr>
              <a:xfrm>
                <a:off x="1489" y="2648"/>
                <a:ext cx="464" cy="960"/>
                <a:chOff x="1489" y="2648"/>
                <a:chExt cx="464" cy="960"/>
              </a:xfrm>
            </p:grpSpPr>
            <p:sp>
              <p:nvSpPr>
                <p:cNvPr id="33" name="任意多边形 206879">
                  <a:extLst>
                    <a:ext uri="{FF2B5EF4-FFF2-40B4-BE49-F238E27FC236}">
                      <a16:creationId xmlns:a16="http://schemas.microsoft.com/office/drawing/2014/main" xmlns="" id="{F7A9C558-685F-74BC-6E06-74A4CB8FD673}"/>
                    </a:ext>
                  </a:extLst>
                </p:cNvPr>
                <p:cNvSpPr/>
                <p:nvPr/>
              </p:nvSpPr>
              <p:spPr>
                <a:xfrm>
                  <a:off x="1546" y="2720"/>
                  <a:ext cx="347" cy="1"/>
                </a:xfrm>
                <a:custGeom>
                  <a:avLst/>
                  <a:gdLst/>
                  <a:ahLst/>
                  <a:cxnLst/>
                  <a:rect l="0" t="0" r="0" b="0"/>
                  <a:pathLst>
                    <a:path w="1210">
                      <a:moveTo>
                        <a:pt x="1210" y="0"/>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4" name="任意多边形 206880">
                  <a:extLst>
                    <a:ext uri="{FF2B5EF4-FFF2-40B4-BE49-F238E27FC236}">
                      <a16:creationId xmlns:a16="http://schemas.microsoft.com/office/drawing/2014/main" xmlns="" id="{DD10502B-A876-1B10-42D5-647CB87D9749}"/>
                    </a:ext>
                  </a:extLst>
                </p:cNvPr>
                <p:cNvSpPr/>
                <p:nvPr/>
              </p:nvSpPr>
              <p:spPr>
                <a:xfrm>
                  <a:off x="1546" y="3547"/>
                  <a:ext cx="347" cy="3"/>
                </a:xfrm>
                <a:custGeom>
                  <a:avLst/>
                  <a:gdLst/>
                  <a:ahLst/>
                  <a:cxnLst/>
                  <a:rect l="0" t="0" r="0" b="0"/>
                  <a:pathLst>
                    <a:path w="1211">
                      <a:moveTo>
                        <a:pt x="0" y="0"/>
                      </a:moveTo>
                      <a:lnTo>
                        <a:pt x="1210" y="0"/>
                      </a:lnTo>
                      <a:lnTo>
                        <a:pt x="121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5" name="任意多边形 206881">
                  <a:extLst>
                    <a:ext uri="{FF2B5EF4-FFF2-40B4-BE49-F238E27FC236}">
                      <a16:creationId xmlns:a16="http://schemas.microsoft.com/office/drawing/2014/main" xmlns="" id="{94943FF4-DA1A-8B8B-77F8-C9085F80D6D5}"/>
                    </a:ext>
                  </a:extLst>
                </p:cNvPr>
                <p:cNvSpPr/>
                <p:nvPr/>
              </p:nvSpPr>
              <p:spPr>
                <a:xfrm>
                  <a:off x="1489" y="2720"/>
                  <a:ext cx="57" cy="56"/>
                </a:xfrm>
                <a:custGeom>
                  <a:avLst/>
                  <a:gdLst/>
                  <a:ahLst/>
                  <a:cxnLst/>
                  <a:rect l="0" t="0" r="0" b="0"/>
                  <a:pathLst>
                    <a:path w="203" h="202">
                      <a:moveTo>
                        <a:pt x="0" y="202"/>
                      </a:moveTo>
                      <a:lnTo>
                        <a:pt x="202" y="0"/>
                      </a:lnTo>
                      <a:lnTo>
                        <a:pt x="203"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6" name="任意多边形 206882">
                  <a:extLst>
                    <a:ext uri="{FF2B5EF4-FFF2-40B4-BE49-F238E27FC236}">
                      <a16:creationId xmlns:a16="http://schemas.microsoft.com/office/drawing/2014/main" xmlns="" id="{18D4CDC4-C6A2-3018-9FE6-C5973A1A14E4}"/>
                    </a:ext>
                  </a:extLst>
                </p:cNvPr>
                <p:cNvSpPr/>
                <p:nvPr/>
              </p:nvSpPr>
              <p:spPr>
                <a:xfrm>
                  <a:off x="1893" y="2720"/>
                  <a:ext cx="57" cy="56"/>
                </a:xfrm>
                <a:custGeom>
                  <a:avLst/>
                  <a:gdLst/>
                  <a:ahLst/>
                  <a:cxnLst/>
                  <a:rect l="0" t="0" r="0" b="0"/>
                  <a:pathLst>
                    <a:path w="201" h="202">
                      <a:moveTo>
                        <a:pt x="201" y="202"/>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7" name="任意多边形 206883">
                  <a:extLst>
                    <a:ext uri="{FF2B5EF4-FFF2-40B4-BE49-F238E27FC236}">
                      <a16:creationId xmlns:a16="http://schemas.microsoft.com/office/drawing/2014/main" xmlns="" id="{0D36E573-940A-B423-3279-20A22C5B3059}"/>
                    </a:ext>
                  </a:extLst>
                </p:cNvPr>
                <p:cNvSpPr/>
                <p:nvPr/>
              </p:nvSpPr>
              <p:spPr>
                <a:xfrm>
                  <a:off x="1893" y="3490"/>
                  <a:ext cx="57" cy="57"/>
                </a:xfrm>
                <a:custGeom>
                  <a:avLst/>
                  <a:gdLst/>
                  <a:ahLst/>
                  <a:cxnLst/>
                  <a:rect l="0" t="0" r="0" b="0"/>
                  <a:pathLst>
                    <a:path w="201" h="201">
                      <a:moveTo>
                        <a:pt x="201" y="0"/>
                      </a:moveTo>
                      <a:lnTo>
                        <a:pt x="0" y="201"/>
                      </a:lnTo>
                      <a:lnTo>
                        <a:pt x="1" y="201"/>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8" name="任意多边形 206884">
                  <a:extLst>
                    <a:ext uri="{FF2B5EF4-FFF2-40B4-BE49-F238E27FC236}">
                      <a16:creationId xmlns:a16="http://schemas.microsoft.com/office/drawing/2014/main" xmlns="" id="{0EA69933-9FC6-2E1E-960E-3361BB81B6BC}"/>
                    </a:ext>
                  </a:extLst>
                </p:cNvPr>
                <p:cNvSpPr/>
                <p:nvPr/>
              </p:nvSpPr>
              <p:spPr>
                <a:xfrm>
                  <a:off x="1489" y="3490"/>
                  <a:ext cx="57" cy="57"/>
                </a:xfrm>
                <a:custGeom>
                  <a:avLst/>
                  <a:gdLst/>
                  <a:ahLst/>
                  <a:cxnLst/>
                  <a:rect l="0" t="0" r="0" b="0"/>
                  <a:pathLst>
                    <a:path w="203" h="201">
                      <a:moveTo>
                        <a:pt x="0" y="0"/>
                      </a:moveTo>
                      <a:lnTo>
                        <a:pt x="202" y="201"/>
                      </a:lnTo>
                      <a:lnTo>
                        <a:pt x="203" y="201"/>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39" name="任意多边形 206885">
                  <a:extLst>
                    <a:ext uri="{FF2B5EF4-FFF2-40B4-BE49-F238E27FC236}">
                      <a16:creationId xmlns:a16="http://schemas.microsoft.com/office/drawing/2014/main" xmlns="" id="{2BF40602-2DE6-2248-3038-DF9FAB644960}"/>
                    </a:ext>
                  </a:extLst>
                </p:cNvPr>
                <p:cNvSpPr/>
                <p:nvPr/>
              </p:nvSpPr>
              <p:spPr>
                <a:xfrm>
                  <a:off x="1489" y="2776"/>
                  <a:ext cx="461" cy="2"/>
                </a:xfrm>
                <a:custGeom>
                  <a:avLst/>
                  <a:gdLst/>
                  <a:ahLst/>
                  <a:cxnLst/>
                  <a:rect l="0" t="0" r="0" b="0"/>
                  <a:pathLst>
                    <a:path w="1614">
                      <a:moveTo>
                        <a:pt x="0" y="0"/>
                      </a:moveTo>
                      <a:lnTo>
                        <a:pt x="1613" y="0"/>
                      </a:lnTo>
                      <a:lnTo>
                        <a:pt x="1614"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0" name="任意多边形 206886">
                  <a:extLst>
                    <a:ext uri="{FF2B5EF4-FFF2-40B4-BE49-F238E27FC236}">
                      <a16:creationId xmlns:a16="http://schemas.microsoft.com/office/drawing/2014/main" xmlns="" id="{9316CE75-8290-E6C4-2ACF-EE1BFEE51BA6}"/>
                    </a:ext>
                  </a:extLst>
                </p:cNvPr>
                <p:cNvSpPr/>
                <p:nvPr/>
              </p:nvSpPr>
              <p:spPr>
                <a:xfrm>
                  <a:off x="1489" y="3490"/>
                  <a:ext cx="461" cy="1"/>
                </a:xfrm>
                <a:custGeom>
                  <a:avLst/>
                  <a:gdLst/>
                  <a:ahLst/>
                  <a:cxnLst/>
                  <a:rect l="0" t="0" r="0" b="0"/>
                  <a:pathLst>
                    <a:path w="1614">
                      <a:moveTo>
                        <a:pt x="0" y="0"/>
                      </a:moveTo>
                      <a:lnTo>
                        <a:pt x="1613" y="0"/>
                      </a:lnTo>
                      <a:lnTo>
                        <a:pt x="1614"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1" name="任意多边形 206887">
                  <a:extLst>
                    <a:ext uri="{FF2B5EF4-FFF2-40B4-BE49-F238E27FC236}">
                      <a16:creationId xmlns:a16="http://schemas.microsoft.com/office/drawing/2014/main" xmlns="" id="{0F061486-0AB4-0C7A-9A0A-853ADFF368CD}"/>
                    </a:ext>
                  </a:extLst>
                </p:cNvPr>
                <p:cNvSpPr/>
                <p:nvPr/>
              </p:nvSpPr>
              <p:spPr>
                <a:xfrm>
                  <a:off x="1489" y="2776"/>
                  <a:ext cx="2" cy="714"/>
                </a:xfrm>
                <a:custGeom>
                  <a:avLst/>
                  <a:gdLst/>
                  <a:ahLst/>
                  <a:cxnLst/>
                  <a:rect l="0" t="0" r="0" b="0"/>
                  <a:pathLst>
                    <a:path w="1" h="2494">
                      <a:moveTo>
                        <a:pt x="0" y="0"/>
                      </a:moveTo>
                      <a:lnTo>
                        <a:pt x="0" y="2494"/>
                      </a:lnTo>
                      <a:lnTo>
                        <a:pt x="1" y="2494"/>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2" name="任意多边形 206888">
                  <a:extLst>
                    <a:ext uri="{FF2B5EF4-FFF2-40B4-BE49-F238E27FC236}">
                      <a16:creationId xmlns:a16="http://schemas.microsoft.com/office/drawing/2014/main" xmlns="" id="{875130CF-10F1-66B8-F070-58942F23D4C5}"/>
                    </a:ext>
                  </a:extLst>
                </p:cNvPr>
                <p:cNvSpPr/>
                <p:nvPr/>
              </p:nvSpPr>
              <p:spPr>
                <a:xfrm>
                  <a:off x="1489" y="2776"/>
                  <a:ext cx="2" cy="714"/>
                </a:xfrm>
                <a:custGeom>
                  <a:avLst/>
                  <a:gdLst/>
                  <a:ahLst/>
                  <a:cxnLst/>
                  <a:rect l="0" t="0" r="0" b="0"/>
                  <a:pathLst>
                    <a:path w="1" h="2494">
                      <a:moveTo>
                        <a:pt x="0" y="0"/>
                      </a:moveTo>
                      <a:lnTo>
                        <a:pt x="0" y="2494"/>
                      </a:lnTo>
                      <a:lnTo>
                        <a:pt x="1" y="2494"/>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3" name="任意多边形 206889">
                  <a:extLst>
                    <a:ext uri="{FF2B5EF4-FFF2-40B4-BE49-F238E27FC236}">
                      <a16:creationId xmlns:a16="http://schemas.microsoft.com/office/drawing/2014/main" xmlns="" id="{0D4ED331-9E48-AE39-25CE-AB366ABD241A}"/>
                    </a:ext>
                  </a:extLst>
                </p:cNvPr>
                <p:cNvSpPr/>
                <p:nvPr/>
              </p:nvSpPr>
              <p:spPr>
                <a:xfrm>
                  <a:off x="1950" y="2776"/>
                  <a:ext cx="3" cy="714"/>
                </a:xfrm>
                <a:custGeom>
                  <a:avLst/>
                  <a:gdLst/>
                  <a:ahLst/>
                  <a:cxnLst/>
                  <a:rect l="0" t="0" r="0" b="0"/>
                  <a:pathLst>
                    <a:path w="1" h="2494">
                      <a:moveTo>
                        <a:pt x="0" y="0"/>
                      </a:moveTo>
                      <a:lnTo>
                        <a:pt x="0" y="2494"/>
                      </a:lnTo>
                      <a:lnTo>
                        <a:pt x="1" y="2494"/>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4" name="任意多边形 206890">
                  <a:extLst>
                    <a:ext uri="{FF2B5EF4-FFF2-40B4-BE49-F238E27FC236}">
                      <a16:creationId xmlns:a16="http://schemas.microsoft.com/office/drawing/2014/main" xmlns="" id="{ABE74EF8-91F7-A704-7251-471D6D845311}"/>
                    </a:ext>
                  </a:extLst>
                </p:cNvPr>
                <p:cNvSpPr/>
                <p:nvPr/>
              </p:nvSpPr>
              <p:spPr>
                <a:xfrm>
                  <a:off x="1546" y="2720"/>
                  <a:ext cx="347" cy="1"/>
                </a:xfrm>
                <a:custGeom>
                  <a:avLst/>
                  <a:gdLst/>
                  <a:ahLst/>
                  <a:cxnLst/>
                  <a:rect l="0" t="0" r="0" b="0"/>
                  <a:pathLst>
                    <a:path w="1210">
                      <a:moveTo>
                        <a:pt x="1210" y="0"/>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5" name="任意多边形 206891">
                  <a:extLst>
                    <a:ext uri="{FF2B5EF4-FFF2-40B4-BE49-F238E27FC236}">
                      <a16:creationId xmlns:a16="http://schemas.microsoft.com/office/drawing/2014/main" xmlns="" id="{5B464968-DDD1-89D7-52D2-37235C69A1CC}"/>
                    </a:ext>
                  </a:extLst>
                </p:cNvPr>
                <p:cNvSpPr/>
                <p:nvPr/>
              </p:nvSpPr>
              <p:spPr>
                <a:xfrm>
                  <a:off x="1546" y="3547"/>
                  <a:ext cx="347" cy="3"/>
                </a:xfrm>
                <a:custGeom>
                  <a:avLst/>
                  <a:gdLst/>
                  <a:ahLst/>
                  <a:cxnLst/>
                  <a:rect l="0" t="0" r="0" b="0"/>
                  <a:pathLst>
                    <a:path w="1211">
                      <a:moveTo>
                        <a:pt x="0" y="0"/>
                      </a:moveTo>
                      <a:lnTo>
                        <a:pt x="1210" y="0"/>
                      </a:lnTo>
                      <a:lnTo>
                        <a:pt x="121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6" name="任意多边形 206892">
                  <a:extLst>
                    <a:ext uri="{FF2B5EF4-FFF2-40B4-BE49-F238E27FC236}">
                      <a16:creationId xmlns:a16="http://schemas.microsoft.com/office/drawing/2014/main" xmlns="" id="{9F2404A7-65E8-B089-C015-B5A5BEC73FE5}"/>
                    </a:ext>
                  </a:extLst>
                </p:cNvPr>
                <p:cNvSpPr/>
                <p:nvPr/>
              </p:nvSpPr>
              <p:spPr>
                <a:xfrm>
                  <a:off x="1489" y="2720"/>
                  <a:ext cx="57" cy="56"/>
                </a:xfrm>
                <a:custGeom>
                  <a:avLst/>
                  <a:gdLst/>
                  <a:ahLst/>
                  <a:cxnLst/>
                  <a:rect l="0" t="0" r="0" b="0"/>
                  <a:pathLst>
                    <a:path w="203" h="202">
                      <a:moveTo>
                        <a:pt x="0" y="202"/>
                      </a:moveTo>
                      <a:lnTo>
                        <a:pt x="202" y="0"/>
                      </a:lnTo>
                      <a:lnTo>
                        <a:pt x="203"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7" name="任意多边形 206893">
                  <a:extLst>
                    <a:ext uri="{FF2B5EF4-FFF2-40B4-BE49-F238E27FC236}">
                      <a16:creationId xmlns:a16="http://schemas.microsoft.com/office/drawing/2014/main" xmlns="" id="{CEE10D1D-48AE-EC08-68DC-2458923C1F8D}"/>
                    </a:ext>
                  </a:extLst>
                </p:cNvPr>
                <p:cNvSpPr/>
                <p:nvPr/>
              </p:nvSpPr>
              <p:spPr>
                <a:xfrm>
                  <a:off x="1893" y="2720"/>
                  <a:ext cx="57" cy="56"/>
                </a:xfrm>
                <a:custGeom>
                  <a:avLst/>
                  <a:gdLst/>
                  <a:ahLst/>
                  <a:cxnLst/>
                  <a:rect l="0" t="0" r="0" b="0"/>
                  <a:pathLst>
                    <a:path w="201" h="202">
                      <a:moveTo>
                        <a:pt x="201" y="202"/>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8" name="任意多边形 206894">
                  <a:extLst>
                    <a:ext uri="{FF2B5EF4-FFF2-40B4-BE49-F238E27FC236}">
                      <a16:creationId xmlns:a16="http://schemas.microsoft.com/office/drawing/2014/main" xmlns="" id="{41BC0CB4-5AE8-BB03-771A-7C1899688027}"/>
                    </a:ext>
                  </a:extLst>
                </p:cNvPr>
                <p:cNvSpPr/>
                <p:nvPr/>
              </p:nvSpPr>
              <p:spPr>
                <a:xfrm>
                  <a:off x="1893" y="3490"/>
                  <a:ext cx="57" cy="57"/>
                </a:xfrm>
                <a:custGeom>
                  <a:avLst/>
                  <a:gdLst/>
                  <a:ahLst/>
                  <a:cxnLst/>
                  <a:rect l="0" t="0" r="0" b="0"/>
                  <a:pathLst>
                    <a:path w="201" h="201">
                      <a:moveTo>
                        <a:pt x="201" y="0"/>
                      </a:moveTo>
                      <a:lnTo>
                        <a:pt x="0" y="201"/>
                      </a:lnTo>
                      <a:lnTo>
                        <a:pt x="1" y="201"/>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49" name="任意多边形 206895">
                  <a:extLst>
                    <a:ext uri="{FF2B5EF4-FFF2-40B4-BE49-F238E27FC236}">
                      <a16:creationId xmlns:a16="http://schemas.microsoft.com/office/drawing/2014/main" xmlns="" id="{673BFF0E-923C-9BE1-48A1-D3CAF75223FD}"/>
                    </a:ext>
                  </a:extLst>
                </p:cNvPr>
                <p:cNvSpPr/>
                <p:nvPr/>
              </p:nvSpPr>
              <p:spPr>
                <a:xfrm>
                  <a:off x="1489" y="3490"/>
                  <a:ext cx="57" cy="57"/>
                </a:xfrm>
                <a:custGeom>
                  <a:avLst/>
                  <a:gdLst/>
                  <a:ahLst/>
                  <a:cxnLst/>
                  <a:rect l="0" t="0" r="0" b="0"/>
                  <a:pathLst>
                    <a:path w="203" h="201">
                      <a:moveTo>
                        <a:pt x="0" y="0"/>
                      </a:moveTo>
                      <a:lnTo>
                        <a:pt x="202" y="201"/>
                      </a:lnTo>
                      <a:lnTo>
                        <a:pt x="203" y="201"/>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0" name="任意多边形 206896">
                  <a:extLst>
                    <a:ext uri="{FF2B5EF4-FFF2-40B4-BE49-F238E27FC236}">
                      <a16:creationId xmlns:a16="http://schemas.microsoft.com/office/drawing/2014/main" xmlns="" id="{BA6E5FB6-077A-EBD3-6628-0F1AEDE96C71}"/>
                    </a:ext>
                  </a:extLst>
                </p:cNvPr>
                <p:cNvSpPr/>
                <p:nvPr/>
              </p:nvSpPr>
              <p:spPr>
                <a:xfrm>
                  <a:off x="1489" y="2776"/>
                  <a:ext cx="461" cy="2"/>
                </a:xfrm>
                <a:custGeom>
                  <a:avLst/>
                  <a:gdLst/>
                  <a:ahLst/>
                  <a:cxnLst/>
                  <a:rect l="0" t="0" r="0" b="0"/>
                  <a:pathLst>
                    <a:path w="1614">
                      <a:moveTo>
                        <a:pt x="0" y="0"/>
                      </a:moveTo>
                      <a:lnTo>
                        <a:pt x="1613" y="0"/>
                      </a:lnTo>
                      <a:lnTo>
                        <a:pt x="1614"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1" name="任意多边形 206897">
                  <a:extLst>
                    <a:ext uri="{FF2B5EF4-FFF2-40B4-BE49-F238E27FC236}">
                      <a16:creationId xmlns:a16="http://schemas.microsoft.com/office/drawing/2014/main" xmlns="" id="{E42DAD8A-85EC-E6DD-50EA-F1D79582E7BC}"/>
                    </a:ext>
                  </a:extLst>
                </p:cNvPr>
                <p:cNvSpPr/>
                <p:nvPr/>
              </p:nvSpPr>
              <p:spPr>
                <a:xfrm>
                  <a:off x="1489" y="3490"/>
                  <a:ext cx="461" cy="1"/>
                </a:xfrm>
                <a:custGeom>
                  <a:avLst/>
                  <a:gdLst/>
                  <a:ahLst/>
                  <a:cxnLst/>
                  <a:rect l="0" t="0" r="0" b="0"/>
                  <a:pathLst>
                    <a:path w="1614">
                      <a:moveTo>
                        <a:pt x="0" y="0"/>
                      </a:moveTo>
                      <a:lnTo>
                        <a:pt x="1613" y="0"/>
                      </a:lnTo>
                      <a:lnTo>
                        <a:pt x="1614"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52" name="组合 51">
                  <a:extLst>
                    <a:ext uri="{FF2B5EF4-FFF2-40B4-BE49-F238E27FC236}">
                      <a16:creationId xmlns:a16="http://schemas.microsoft.com/office/drawing/2014/main" xmlns="" id="{D02B9B82-2865-BAB3-C1BF-688A0BCFA155}"/>
                    </a:ext>
                  </a:extLst>
                </p:cNvPr>
                <p:cNvGrpSpPr/>
                <p:nvPr/>
              </p:nvGrpSpPr>
              <p:grpSpPr>
                <a:xfrm>
                  <a:off x="1720" y="2648"/>
                  <a:ext cx="2" cy="960"/>
                  <a:chOff x="604" y="1725"/>
                  <a:chExt cx="1" cy="592"/>
                </a:xfrm>
              </p:grpSpPr>
              <p:sp>
                <p:nvSpPr>
                  <p:cNvPr id="53" name="任意多边形 206899">
                    <a:extLst>
                      <a:ext uri="{FF2B5EF4-FFF2-40B4-BE49-F238E27FC236}">
                        <a16:creationId xmlns:a16="http://schemas.microsoft.com/office/drawing/2014/main" xmlns="" id="{8F79C27B-E2E1-9F3B-C30F-31F97545A1F5}"/>
                      </a:ext>
                    </a:extLst>
                  </p:cNvPr>
                  <p:cNvSpPr/>
                  <p:nvPr/>
                </p:nvSpPr>
                <p:spPr>
                  <a:xfrm>
                    <a:off x="604" y="1725"/>
                    <a:ext cx="1" cy="195"/>
                  </a:xfrm>
                  <a:custGeom>
                    <a:avLst/>
                    <a:gdLst/>
                    <a:ahLst/>
                    <a:cxnLst/>
                    <a:rect l="0" t="0" r="0" b="0"/>
                    <a:pathLst>
                      <a:path w="1" h="1103">
                        <a:moveTo>
                          <a:pt x="0" y="0"/>
                        </a:moveTo>
                        <a:lnTo>
                          <a:pt x="0" y="1103"/>
                        </a:lnTo>
                        <a:lnTo>
                          <a:pt x="1" y="1103"/>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4" name="任意多边形 206900">
                    <a:extLst>
                      <a:ext uri="{FF2B5EF4-FFF2-40B4-BE49-F238E27FC236}">
                        <a16:creationId xmlns:a16="http://schemas.microsoft.com/office/drawing/2014/main" xmlns="" id="{E462E49D-544D-F9D8-A575-B76B2936485D}"/>
                      </a:ext>
                    </a:extLst>
                  </p:cNvPr>
                  <p:cNvSpPr/>
                  <p:nvPr/>
                </p:nvSpPr>
                <p:spPr>
                  <a:xfrm>
                    <a:off x="604" y="1987"/>
                    <a:ext cx="1" cy="68"/>
                  </a:xfrm>
                  <a:custGeom>
                    <a:avLst/>
                    <a:gdLst/>
                    <a:ahLst/>
                    <a:cxnLst/>
                    <a:rect l="0" t="0" r="0" b="0"/>
                    <a:pathLst>
                      <a:path w="1" h="385">
                        <a:moveTo>
                          <a:pt x="0" y="0"/>
                        </a:moveTo>
                        <a:lnTo>
                          <a:pt x="0" y="385"/>
                        </a:lnTo>
                        <a:lnTo>
                          <a:pt x="1" y="385"/>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55" name="任意多边形 206901">
                    <a:extLst>
                      <a:ext uri="{FF2B5EF4-FFF2-40B4-BE49-F238E27FC236}">
                        <a16:creationId xmlns:a16="http://schemas.microsoft.com/office/drawing/2014/main" xmlns="" id="{223E59B4-3B6C-129E-48E5-6C96378346EC}"/>
                      </a:ext>
                    </a:extLst>
                  </p:cNvPr>
                  <p:cNvSpPr/>
                  <p:nvPr/>
                </p:nvSpPr>
                <p:spPr>
                  <a:xfrm>
                    <a:off x="604" y="2123"/>
                    <a:ext cx="1" cy="194"/>
                  </a:xfrm>
                  <a:custGeom>
                    <a:avLst/>
                    <a:gdLst/>
                    <a:ahLst/>
                    <a:cxnLst/>
                    <a:rect l="0" t="0" r="0" b="0"/>
                    <a:pathLst>
                      <a:path w="1" h="1103">
                        <a:moveTo>
                          <a:pt x="0" y="0"/>
                        </a:moveTo>
                        <a:lnTo>
                          <a:pt x="0" y="1103"/>
                        </a:lnTo>
                        <a:lnTo>
                          <a:pt x="1" y="1103"/>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grpSp>
      <p:grpSp>
        <p:nvGrpSpPr>
          <p:cNvPr id="56" name="组合 55">
            <a:extLst>
              <a:ext uri="{FF2B5EF4-FFF2-40B4-BE49-F238E27FC236}">
                <a16:creationId xmlns:a16="http://schemas.microsoft.com/office/drawing/2014/main" xmlns="" id="{16E01805-9F6C-EDC4-E4A4-610D0227D5F0}"/>
              </a:ext>
            </a:extLst>
          </p:cNvPr>
          <p:cNvGrpSpPr/>
          <p:nvPr/>
        </p:nvGrpSpPr>
        <p:grpSpPr>
          <a:xfrm>
            <a:off x="2398713" y="855663"/>
            <a:ext cx="728662" cy="1371600"/>
            <a:chOff x="1511" y="539"/>
            <a:chExt cx="459" cy="864"/>
          </a:xfrm>
        </p:grpSpPr>
        <p:sp>
          <p:nvSpPr>
            <p:cNvPr id="57" name="任意多边形 206903">
              <a:extLst>
                <a:ext uri="{FF2B5EF4-FFF2-40B4-BE49-F238E27FC236}">
                  <a16:creationId xmlns:a16="http://schemas.microsoft.com/office/drawing/2014/main" xmlns="" id="{62A74150-1DFD-AC00-79D0-C7EADD519CCF}"/>
                </a:ext>
              </a:extLst>
            </p:cNvPr>
            <p:cNvSpPr/>
            <p:nvPr/>
          </p:nvSpPr>
          <p:spPr>
            <a:xfrm>
              <a:off x="1511" y="1019"/>
              <a:ext cx="459" cy="3"/>
            </a:xfrm>
            <a:custGeom>
              <a:avLst/>
              <a:gdLst/>
              <a:ahLst/>
              <a:cxnLst/>
              <a:rect l="0" t="0" r="0" b="0"/>
              <a:pathLst>
                <a:path w="1614">
                  <a:moveTo>
                    <a:pt x="0" y="0"/>
                  </a:moveTo>
                  <a:lnTo>
                    <a:pt x="1612" y="0"/>
                  </a:lnTo>
                  <a:lnTo>
                    <a:pt x="1614" y="0"/>
                  </a:lnTo>
                </a:path>
              </a:pathLst>
            </a:custGeom>
            <a:noFill/>
            <a:ln w="57150" cap="flat" cmpd="sng">
              <a:solidFill>
                <a:srgbClr val="FB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58" name="组合 57">
              <a:extLst>
                <a:ext uri="{FF2B5EF4-FFF2-40B4-BE49-F238E27FC236}">
                  <a16:creationId xmlns:a16="http://schemas.microsoft.com/office/drawing/2014/main" xmlns="" id="{1CDA9173-7FD8-0B10-8286-B52EBDBB4C06}"/>
                </a:ext>
              </a:extLst>
            </p:cNvPr>
            <p:cNvGrpSpPr/>
            <p:nvPr/>
          </p:nvGrpSpPr>
          <p:grpSpPr>
            <a:xfrm>
              <a:off x="1511" y="539"/>
              <a:ext cx="459" cy="864"/>
              <a:chOff x="1510" y="286"/>
              <a:chExt cx="459" cy="864"/>
            </a:xfrm>
          </p:grpSpPr>
          <p:grpSp>
            <p:nvGrpSpPr>
              <p:cNvPr id="59" name="组合 58">
                <a:extLst>
                  <a:ext uri="{FF2B5EF4-FFF2-40B4-BE49-F238E27FC236}">
                    <a16:creationId xmlns:a16="http://schemas.microsoft.com/office/drawing/2014/main" xmlns="" id="{9744177F-9797-BD72-F054-CD346A0797D9}"/>
                  </a:ext>
                </a:extLst>
              </p:cNvPr>
              <p:cNvGrpSpPr/>
              <p:nvPr/>
            </p:nvGrpSpPr>
            <p:grpSpPr>
              <a:xfrm>
                <a:off x="1510" y="286"/>
                <a:ext cx="459" cy="864"/>
                <a:chOff x="1510" y="286"/>
                <a:chExt cx="459" cy="864"/>
              </a:xfrm>
            </p:grpSpPr>
            <p:sp>
              <p:nvSpPr>
                <p:cNvPr id="62" name="任意多边形 206906">
                  <a:extLst>
                    <a:ext uri="{FF2B5EF4-FFF2-40B4-BE49-F238E27FC236}">
                      <a16:creationId xmlns:a16="http://schemas.microsoft.com/office/drawing/2014/main" xmlns="" id="{E6643605-32FF-DFA2-412B-8FF10DE202C0}"/>
                    </a:ext>
                  </a:extLst>
                </p:cNvPr>
                <p:cNvSpPr/>
                <p:nvPr/>
              </p:nvSpPr>
              <p:spPr>
                <a:xfrm>
                  <a:off x="1913" y="1032"/>
                  <a:ext cx="56" cy="57"/>
                </a:xfrm>
                <a:custGeom>
                  <a:avLst/>
                  <a:gdLst/>
                  <a:ahLst/>
                  <a:cxnLst/>
                  <a:rect l="0" t="0" r="0" b="0"/>
                  <a:pathLst>
                    <a:path w="201" h="202">
                      <a:moveTo>
                        <a:pt x="201" y="0"/>
                      </a:moveTo>
                      <a:lnTo>
                        <a:pt x="0" y="202"/>
                      </a:lnTo>
                      <a:lnTo>
                        <a:pt x="1" y="202"/>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3" name="任意多边形 206907">
                  <a:extLst>
                    <a:ext uri="{FF2B5EF4-FFF2-40B4-BE49-F238E27FC236}">
                      <a16:creationId xmlns:a16="http://schemas.microsoft.com/office/drawing/2014/main" xmlns="" id="{7DE6F35B-5BA1-5AEB-E70E-261CA038D9F1}"/>
                    </a:ext>
                  </a:extLst>
                </p:cNvPr>
                <p:cNvSpPr/>
                <p:nvPr/>
              </p:nvSpPr>
              <p:spPr>
                <a:xfrm>
                  <a:off x="1510" y="1032"/>
                  <a:ext cx="459" cy="2"/>
                </a:xfrm>
                <a:custGeom>
                  <a:avLst/>
                  <a:gdLst/>
                  <a:ahLst/>
                  <a:cxnLst/>
                  <a:rect l="0" t="0" r="0" b="0"/>
                  <a:pathLst>
                    <a:path w="1614">
                      <a:moveTo>
                        <a:pt x="0" y="0"/>
                      </a:moveTo>
                      <a:lnTo>
                        <a:pt x="1612" y="0"/>
                      </a:lnTo>
                      <a:lnTo>
                        <a:pt x="1614"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4" name="任意多边形 206908">
                  <a:extLst>
                    <a:ext uri="{FF2B5EF4-FFF2-40B4-BE49-F238E27FC236}">
                      <a16:creationId xmlns:a16="http://schemas.microsoft.com/office/drawing/2014/main" xmlns="" id="{EFBD9A9C-91B1-471F-1274-A9F190F09A7B}"/>
                    </a:ext>
                  </a:extLst>
                </p:cNvPr>
                <p:cNvSpPr/>
                <p:nvPr/>
              </p:nvSpPr>
              <p:spPr>
                <a:xfrm>
                  <a:off x="1510" y="390"/>
                  <a:ext cx="459" cy="2"/>
                </a:xfrm>
                <a:custGeom>
                  <a:avLst/>
                  <a:gdLst/>
                  <a:ahLst/>
                  <a:cxnLst/>
                  <a:rect l="0" t="0" r="0" b="0"/>
                  <a:pathLst>
                    <a:path w="1614">
                      <a:moveTo>
                        <a:pt x="0" y="0"/>
                      </a:moveTo>
                      <a:lnTo>
                        <a:pt x="1612" y="0"/>
                      </a:lnTo>
                      <a:lnTo>
                        <a:pt x="1614"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5" name="任意多边形 206909">
                  <a:extLst>
                    <a:ext uri="{FF2B5EF4-FFF2-40B4-BE49-F238E27FC236}">
                      <a16:creationId xmlns:a16="http://schemas.microsoft.com/office/drawing/2014/main" xmlns="" id="{58298330-A4ED-2425-C3C7-6C4603E303A3}"/>
                    </a:ext>
                  </a:extLst>
                </p:cNvPr>
                <p:cNvSpPr/>
                <p:nvPr/>
              </p:nvSpPr>
              <p:spPr>
                <a:xfrm>
                  <a:off x="1913" y="330"/>
                  <a:ext cx="56" cy="60"/>
                </a:xfrm>
                <a:custGeom>
                  <a:avLst/>
                  <a:gdLst/>
                  <a:ahLst/>
                  <a:cxnLst/>
                  <a:rect l="0" t="0" r="0" b="0"/>
                  <a:pathLst>
                    <a:path w="201" h="202">
                      <a:moveTo>
                        <a:pt x="201" y="202"/>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6" name="任意多边形 206910">
                  <a:extLst>
                    <a:ext uri="{FF2B5EF4-FFF2-40B4-BE49-F238E27FC236}">
                      <a16:creationId xmlns:a16="http://schemas.microsoft.com/office/drawing/2014/main" xmlns="" id="{51237AF9-4044-E7E4-52A8-F5DBE3976953}"/>
                    </a:ext>
                  </a:extLst>
                </p:cNvPr>
                <p:cNvSpPr/>
                <p:nvPr/>
              </p:nvSpPr>
              <p:spPr>
                <a:xfrm>
                  <a:off x="1567" y="1089"/>
                  <a:ext cx="346" cy="3"/>
                </a:xfrm>
                <a:custGeom>
                  <a:avLst/>
                  <a:gdLst/>
                  <a:ahLst/>
                  <a:cxnLst/>
                  <a:rect l="0" t="0" r="0" b="0"/>
                  <a:pathLst>
                    <a:path w="1211">
                      <a:moveTo>
                        <a:pt x="0" y="0"/>
                      </a:moveTo>
                      <a:lnTo>
                        <a:pt x="1210" y="0"/>
                      </a:lnTo>
                      <a:lnTo>
                        <a:pt x="121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7" name="任意多边形 206911">
                  <a:extLst>
                    <a:ext uri="{FF2B5EF4-FFF2-40B4-BE49-F238E27FC236}">
                      <a16:creationId xmlns:a16="http://schemas.microsoft.com/office/drawing/2014/main" xmlns="" id="{3983BF76-E2C9-99B7-3824-782A20EE0225}"/>
                    </a:ext>
                  </a:extLst>
                </p:cNvPr>
                <p:cNvSpPr/>
                <p:nvPr/>
              </p:nvSpPr>
              <p:spPr>
                <a:xfrm>
                  <a:off x="1510" y="1032"/>
                  <a:ext cx="57" cy="57"/>
                </a:xfrm>
                <a:custGeom>
                  <a:avLst/>
                  <a:gdLst/>
                  <a:ahLst/>
                  <a:cxnLst/>
                  <a:rect l="0" t="0" r="0" b="0"/>
                  <a:pathLst>
                    <a:path w="202" h="202">
                      <a:moveTo>
                        <a:pt x="0" y="0"/>
                      </a:moveTo>
                      <a:lnTo>
                        <a:pt x="201" y="202"/>
                      </a:lnTo>
                      <a:lnTo>
                        <a:pt x="202" y="202"/>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8" name="任意多边形 206912">
                  <a:extLst>
                    <a:ext uri="{FF2B5EF4-FFF2-40B4-BE49-F238E27FC236}">
                      <a16:creationId xmlns:a16="http://schemas.microsoft.com/office/drawing/2014/main" xmlns="" id="{2F3ADA34-D572-8F79-A1FE-8BA3591C8D01}"/>
                    </a:ext>
                  </a:extLst>
                </p:cNvPr>
                <p:cNvSpPr/>
                <p:nvPr/>
              </p:nvSpPr>
              <p:spPr>
                <a:xfrm>
                  <a:off x="1567" y="330"/>
                  <a:ext cx="346" cy="2"/>
                </a:xfrm>
                <a:custGeom>
                  <a:avLst/>
                  <a:gdLst/>
                  <a:ahLst/>
                  <a:cxnLst/>
                  <a:rect l="0" t="0" r="0" b="0"/>
                  <a:pathLst>
                    <a:path w="1210">
                      <a:moveTo>
                        <a:pt x="1210" y="0"/>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9" name="任意多边形 206913">
                  <a:extLst>
                    <a:ext uri="{FF2B5EF4-FFF2-40B4-BE49-F238E27FC236}">
                      <a16:creationId xmlns:a16="http://schemas.microsoft.com/office/drawing/2014/main" xmlns="" id="{C107DCC0-8EB4-32BE-844A-B4054FC3A9FD}"/>
                    </a:ext>
                  </a:extLst>
                </p:cNvPr>
                <p:cNvSpPr/>
                <p:nvPr/>
              </p:nvSpPr>
              <p:spPr>
                <a:xfrm>
                  <a:off x="1510" y="330"/>
                  <a:ext cx="57" cy="60"/>
                </a:xfrm>
                <a:custGeom>
                  <a:avLst/>
                  <a:gdLst/>
                  <a:ahLst/>
                  <a:cxnLst/>
                  <a:rect l="0" t="0" r="0" b="0"/>
                  <a:pathLst>
                    <a:path w="202" h="202">
                      <a:moveTo>
                        <a:pt x="0" y="202"/>
                      </a:moveTo>
                      <a:lnTo>
                        <a:pt x="201" y="0"/>
                      </a:lnTo>
                      <a:lnTo>
                        <a:pt x="202"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0" name="任意多边形 206914">
                  <a:extLst>
                    <a:ext uri="{FF2B5EF4-FFF2-40B4-BE49-F238E27FC236}">
                      <a16:creationId xmlns:a16="http://schemas.microsoft.com/office/drawing/2014/main" xmlns="" id="{37578B13-4EA5-8730-F2E1-FBF0F2398E96}"/>
                    </a:ext>
                  </a:extLst>
                </p:cNvPr>
                <p:cNvSpPr/>
                <p:nvPr/>
              </p:nvSpPr>
              <p:spPr>
                <a:xfrm>
                  <a:off x="1736" y="286"/>
                  <a:ext cx="2" cy="864"/>
                </a:xfrm>
                <a:custGeom>
                  <a:avLst/>
                  <a:gdLst/>
                  <a:ahLst/>
                  <a:cxnLst/>
                  <a:rect l="0" t="0" r="0" b="0"/>
                  <a:pathLst>
                    <a:path w="1" h="3023">
                      <a:moveTo>
                        <a:pt x="0" y="0"/>
                      </a:moveTo>
                      <a:lnTo>
                        <a:pt x="0" y="3023"/>
                      </a:lnTo>
                      <a:lnTo>
                        <a:pt x="1" y="3023"/>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60" name="直接连接符 59">
                <a:extLst>
                  <a:ext uri="{FF2B5EF4-FFF2-40B4-BE49-F238E27FC236}">
                    <a16:creationId xmlns:a16="http://schemas.microsoft.com/office/drawing/2014/main" xmlns="" id="{91E832B5-AF61-E5BA-9799-94418B684AD9}"/>
                  </a:ext>
                </a:extLst>
              </p:cNvPr>
              <p:cNvSpPr/>
              <p:nvPr/>
            </p:nvSpPr>
            <p:spPr>
              <a:xfrm>
                <a:off x="1510" y="390"/>
                <a:ext cx="0" cy="642"/>
              </a:xfrm>
              <a:prstGeom prst="line">
                <a:avLst/>
              </a:prstGeom>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61" name="直接连接符 60">
                <a:extLst>
                  <a:ext uri="{FF2B5EF4-FFF2-40B4-BE49-F238E27FC236}">
                    <a16:creationId xmlns:a16="http://schemas.microsoft.com/office/drawing/2014/main" xmlns="" id="{76767AC8-80C2-1C73-1ED3-C3A95358AE7E}"/>
                  </a:ext>
                </a:extLst>
              </p:cNvPr>
              <p:cNvSpPr/>
              <p:nvPr/>
            </p:nvSpPr>
            <p:spPr>
              <a:xfrm>
                <a:off x="1969" y="390"/>
                <a:ext cx="0" cy="642"/>
              </a:xfrm>
              <a:prstGeom prst="line">
                <a:avLst/>
              </a:prstGeom>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grpSp>
        <p:nvGrpSpPr>
          <p:cNvPr id="71" name="组合 70">
            <a:extLst>
              <a:ext uri="{FF2B5EF4-FFF2-40B4-BE49-F238E27FC236}">
                <a16:creationId xmlns:a16="http://schemas.microsoft.com/office/drawing/2014/main" xmlns="" id="{CD2DC8BC-2892-72B8-09B6-C9FE78999CC4}"/>
              </a:ext>
            </a:extLst>
          </p:cNvPr>
          <p:cNvGrpSpPr/>
          <p:nvPr/>
        </p:nvGrpSpPr>
        <p:grpSpPr>
          <a:xfrm>
            <a:off x="6054725" y="792163"/>
            <a:ext cx="715963" cy="1611312"/>
            <a:chOff x="3814" y="499"/>
            <a:chExt cx="451" cy="1015"/>
          </a:xfrm>
        </p:grpSpPr>
        <p:sp>
          <p:nvSpPr>
            <p:cNvPr id="72" name="任意多边形 206918">
              <a:extLst>
                <a:ext uri="{FF2B5EF4-FFF2-40B4-BE49-F238E27FC236}">
                  <a16:creationId xmlns:a16="http://schemas.microsoft.com/office/drawing/2014/main" xmlns="" id="{893D9D26-C18D-E611-6835-A9203305C01A}"/>
                </a:ext>
              </a:extLst>
            </p:cNvPr>
            <p:cNvSpPr/>
            <p:nvPr/>
          </p:nvSpPr>
          <p:spPr>
            <a:xfrm>
              <a:off x="3840" y="1019"/>
              <a:ext cx="398" cy="3"/>
            </a:xfrm>
            <a:custGeom>
              <a:avLst/>
              <a:gdLst/>
              <a:ahLst/>
              <a:cxnLst/>
              <a:rect l="0" t="0" r="0" b="0"/>
              <a:pathLst>
                <a:path w="1398">
                  <a:moveTo>
                    <a:pt x="0" y="0"/>
                  </a:moveTo>
                  <a:lnTo>
                    <a:pt x="1397" y="0"/>
                  </a:lnTo>
                  <a:lnTo>
                    <a:pt x="1398" y="0"/>
                  </a:lnTo>
                </a:path>
              </a:pathLst>
            </a:custGeom>
            <a:noFill/>
            <a:ln w="57150" cap="flat" cmpd="sng">
              <a:solidFill>
                <a:srgbClr val="FBFFFF"/>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73" name="组合 72">
              <a:extLst>
                <a:ext uri="{FF2B5EF4-FFF2-40B4-BE49-F238E27FC236}">
                  <a16:creationId xmlns:a16="http://schemas.microsoft.com/office/drawing/2014/main" xmlns="" id="{46354CE6-24EC-8FF5-8FB6-5AA0611634A8}"/>
                </a:ext>
              </a:extLst>
            </p:cNvPr>
            <p:cNvGrpSpPr/>
            <p:nvPr/>
          </p:nvGrpSpPr>
          <p:grpSpPr>
            <a:xfrm>
              <a:off x="3814" y="499"/>
              <a:ext cx="451" cy="1015"/>
              <a:chOff x="3813" y="246"/>
              <a:chExt cx="451" cy="1015"/>
            </a:xfrm>
          </p:grpSpPr>
          <p:grpSp>
            <p:nvGrpSpPr>
              <p:cNvPr id="74" name="组合 73">
                <a:extLst>
                  <a:ext uri="{FF2B5EF4-FFF2-40B4-BE49-F238E27FC236}">
                    <a16:creationId xmlns:a16="http://schemas.microsoft.com/office/drawing/2014/main" xmlns="" id="{79CDFC66-925A-6354-F0CA-94406FDE26B1}"/>
                  </a:ext>
                </a:extLst>
              </p:cNvPr>
              <p:cNvGrpSpPr/>
              <p:nvPr/>
            </p:nvGrpSpPr>
            <p:grpSpPr>
              <a:xfrm>
                <a:off x="3813" y="246"/>
                <a:ext cx="450" cy="1015"/>
                <a:chOff x="3813" y="246"/>
                <a:chExt cx="450" cy="1015"/>
              </a:xfrm>
            </p:grpSpPr>
            <p:sp>
              <p:nvSpPr>
                <p:cNvPr id="77" name="任意多边形 206921">
                  <a:extLst>
                    <a:ext uri="{FF2B5EF4-FFF2-40B4-BE49-F238E27FC236}">
                      <a16:creationId xmlns:a16="http://schemas.microsoft.com/office/drawing/2014/main" xmlns="" id="{D9DB5CE1-CDB0-6DE4-1CB9-49B0BD8939B8}"/>
                    </a:ext>
                  </a:extLst>
                </p:cNvPr>
                <p:cNvSpPr/>
                <p:nvPr/>
              </p:nvSpPr>
              <p:spPr>
                <a:xfrm>
                  <a:off x="3922" y="1209"/>
                  <a:ext cx="230" cy="1"/>
                </a:xfrm>
                <a:custGeom>
                  <a:avLst/>
                  <a:gdLst/>
                  <a:ahLst/>
                  <a:cxnLst/>
                  <a:rect l="0" t="0" r="0" b="0"/>
                  <a:pathLst>
                    <a:path w="807">
                      <a:moveTo>
                        <a:pt x="0" y="0"/>
                      </a:moveTo>
                      <a:lnTo>
                        <a:pt x="806" y="0"/>
                      </a:lnTo>
                      <a:lnTo>
                        <a:pt x="807"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8" name="任意多边形 206922">
                  <a:extLst>
                    <a:ext uri="{FF2B5EF4-FFF2-40B4-BE49-F238E27FC236}">
                      <a16:creationId xmlns:a16="http://schemas.microsoft.com/office/drawing/2014/main" xmlns="" id="{9FFF0719-0BBD-597C-10DD-0A365A5F2E10}"/>
                    </a:ext>
                  </a:extLst>
                </p:cNvPr>
                <p:cNvSpPr/>
                <p:nvPr/>
              </p:nvSpPr>
              <p:spPr>
                <a:xfrm>
                  <a:off x="3867" y="303"/>
                  <a:ext cx="340" cy="1"/>
                </a:xfrm>
                <a:custGeom>
                  <a:avLst/>
                  <a:gdLst/>
                  <a:ahLst/>
                  <a:cxnLst/>
                  <a:rect l="0" t="0" r="0" b="0"/>
                  <a:pathLst>
                    <a:path w="1193">
                      <a:moveTo>
                        <a:pt x="1193" y="0"/>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9" name="任意多边形 206923">
                  <a:extLst>
                    <a:ext uri="{FF2B5EF4-FFF2-40B4-BE49-F238E27FC236}">
                      <a16:creationId xmlns:a16="http://schemas.microsoft.com/office/drawing/2014/main" xmlns="" id="{32BFCD11-02FF-1B3A-3281-E458FA2D47F1}"/>
                    </a:ext>
                  </a:extLst>
                </p:cNvPr>
                <p:cNvSpPr/>
                <p:nvPr/>
              </p:nvSpPr>
              <p:spPr>
                <a:xfrm>
                  <a:off x="3813" y="303"/>
                  <a:ext cx="54" cy="56"/>
                </a:xfrm>
                <a:custGeom>
                  <a:avLst/>
                  <a:gdLst/>
                  <a:ahLst/>
                  <a:cxnLst/>
                  <a:rect l="0" t="0" r="0" b="0"/>
                  <a:pathLst>
                    <a:path w="191" h="202">
                      <a:moveTo>
                        <a:pt x="0" y="202"/>
                      </a:moveTo>
                      <a:lnTo>
                        <a:pt x="190" y="0"/>
                      </a:lnTo>
                      <a:lnTo>
                        <a:pt x="19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0" name="任意多边形 206924">
                  <a:extLst>
                    <a:ext uri="{FF2B5EF4-FFF2-40B4-BE49-F238E27FC236}">
                      <a16:creationId xmlns:a16="http://schemas.microsoft.com/office/drawing/2014/main" xmlns="" id="{9C04143E-33F9-6654-C608-A955B0959D3B}"/>
                    </a:ext>
                  </a:extLst>
                </p:cNvPr>
                <p:cNvSpPr/>
                <p:nvPr/>
              </p:nvSpPr>
              <p:spPr>
                <a:xfrm>
                  <a:off x="4207" y="303"/>
                  <a:ext cx="56" cy="56"/>
                </a:xfrm>
                <a:custGeom>
                  <a:avLst/>
                  <a:gdLst/>
                  <a:ahLst/>
                  <a:cxnLst/>
                  <a:rect l="0" t="0" r="0" b="0"/>
                  <a:pathLst>
                    <a:path w="189" h="202">
                      <a:moveTo>
                        <a:pt x="189" y="202"/>
                      </a:moveTo>
                      <a:lnTo>
                        <a:pt x="0" y="0"/>
                      </a:lnTo>
                      <a:lnTo>
                        <a:pt x="1"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1" name="任意多边形 206925">
                  <a:extLst>
                    <a:ext uri="{FF2B5EF4-FFF2-40B4-BE49-F238E27FC236}">
                      <a16:creationId xmlns:a16="http://schemas.microsoft.com/office/drawing/2014/main" xmlns="" id="{B7CB8C52-F053-E1B2-DBDD-7DC43789E2F0}"/>
                    </a:ext>
                  </a:extLst>
                </p:cNvPr>
                <p:cNvSpPr/>
                <p:nvPr/>
              </p:nvSpPr>
              <p:spPr>
                <a:xfrm>
                  <a:off x="4152" y="1149"/>
                  <a:ext cx="62" cy="60"/>
                </a:xfrm>
                <a:custGeom>
                  <a:avLst/>
                  <a:gdLst/>
                  <a:ahLst/>
                  <a:cxnLst/>
                  <a:rect l="0" t="0" r="0" b="0"/>
                  <a:pathLst>
                    <a:path w="214" h="201">
                      <a:moveTo>
                        <a:pt x="214" y="0"/>
                      </a:moveTo>
                      <a:lnTo>
                        <a:pt x="0" y="201"/>
                      </a:lnTo>
                      <a:lnTo>
                        <a:pt x="1" y="201"/>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2" name="任意多边形 206926">
                  <a:extLst>
                    <a:ext uri="{FF2B5EF4-FFF2-40B4-BE49-F238E27FC236}">
                      <a16:creationId xmlns:a16="http://schemas.microsoft.com/office/drawing/2014/main" xmlns="" id="{7842E763-2246-5410-A0C6-F0E18872A8A9}"/>
                    </a:ext>
                  </a:extLst>
                </p:cNvPr>
                <p:cNvSpPr/>
                <p:nvPr/>
              </p:nvSpPr>
              <p:spPr>
                <a:xfrm>
                  <a:off x="3862" y="1149"/>
                  <a:ext cx="62" cy="60"/>
                </a:xfrm>
                <a:custGeom>
                  <a:avLst/>
                  <a:gdLst/>
                  <a:ahLst/>
                  <a:cxnLst/>
                  <a:rect l="0" t="0" r="0" b="0"/>
                  <a:pathLst>
                    <a:path w="215" h="201">
                      <a:moveTo>
                        <a:pt x="0" y="0"/>
                      </a:moveTo>
                      <a:lnTo>
                        <a:pt x="214" y="201"/>
                      </a:lnTo>
                      <a:lnTo>
                        <a:pt x="215" y="201"/>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3" name="任意多边形 206927">
                  <a:extLst>
                    <a:ext uri="{FF2B5EF4-FFF2-40B4-BE49-F238E27FC236}">
                      <a16:creationId xmlns:a16="http://schemas.microsoft.com/office/drawing/2014/main" xmlns="" id="{0E3C231A-10E9-03F6-AD46-142C32CDDA65}"/>
                    </a:ext>
                  </a:extLst>
                </p:cNvPr>
                <p:cNvSpPr/>
                <p:nvPr/>
              </p:nvSpPr>
              <p:spPr>
                <a:xfrm>
                  <a:off x="3862" y="1149"/>
                  <a:ext cx="352" cy="1"/>
                </a:xfrm>
                <a:custGeom>
                  <a:avLst/>
                  <a:gdLst/>
                  <a:ahLst/>
                  <a:cxnLst/>
                  <a:rect l="0" t="0" r="0" b="0"/>
                  <a:pathLst>
                    <a:path w="1235">
                      <a:moveTo>
                        <a:pt x="0" y="0"/>
                      </a:moveTo>
                      <a:lnTo>
                        <a:pt x="1234" y="0"/>
                      </a:lnTo>
                      <a:lnTo>
                        <a:pt x="1235"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4" name="任意多边形 206928">
                  <a:extLst>
                    <a:ext uri="{FF2B5EF4-FFF2-40B4-BE49-F238E27FC236}">
                      <a16:creationId xmlns:a16="http://schemas.microsoft.com/office/drawing/2014/main" xmlns="" id="{64D590AF-6DB1-42A6-4059-A98DE9B0258B}"/>
                    </a:ext>
                  </a:extLst>
                </p:cNvPr>
                <p:cNvSpPr/>
                <p:nvPr/>
              </p:nvSpPr>
              <p:spPr>
                <a:xfrm>
                  <a:off x="3813" y="359"/>
                  <a:ext cx="450" cy="4"/>
                </a:xfrm>
                <a:custGeom>
                  <a:avLst/>
                  <a:gdLst/>
                  <a:ahLst/>
                  <a:cxnLst/>
                  <a:rect l="0" t="0" r="0" b="0"/>
                  <a:pathLst>
                    <a:path w="1573">
                      <a:moveTo>
                        <a:pt x="0" y="0"/>
                      </a:moveTo>
                      <a:lnTo>
                        <a:pt x="1572" y="0"/>
                      </a:lnTo>
                      <a:lnTo>
                        <a:pt x="1573" y="0"/>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85" name="组合 84">
                  <a:extLst>
                    <a:ext uri="{FF2B5EF4-FFF2-40B4-BE49-F238E27FC236}">
                      <a16:creationId xmlns:a16="http://schemas.microsoft.com/office/drawing/2014/main" xmlns="" id="{27DB12FB-F9BE-6C92-46BD-6BCE92AC44A6}"/>
                    </a:ext>
                  </a:extLst>
                </p:cNvPr>
                <p:cNvGrpSpPr/>
                <p:nvPr/>
              </p:nvGrpSpPr>
              <p:grpSpPr>
                <a:xfrm>
                  <a:off x="4037" y="246"/>
                  <a:ext cx="3" cy="1015"/>
                  <a:chOff x="4026" y="246"/>
                  <a:chExt cx="3" cy="1015"/>
                </a:xfrm>
              </p:grpSpPr>
              <p:sp>
                <p:nvSpPr>
                  <p:cNvPr id="86" name="任意多边形 206930">
                    <a:extLst>
                      <a:ext uri="{FF2B5EF4-FFF2-40B4-BE49-F238E27FC236}">
                        <a16:creationId xmlns:a16="http://schemas.microsoft.com/office/drawing/2014/main" xmlns="" id="{DBEAB61E-C122-FD7A-FC8F-6699E3AD0920}"/>
                      </a:ext>
                    </a:extLst>
                  </p:cNvPr>
                  <p:cNvSpPr/>
                  <p:nvPr/>
                </p:nvSpPr>
                <p:spPr>
                  <a:xfrm>
                    <a:off x="4026" y="246"/>
                    <a:ext cx="3" cy="342"/>
                  </a:xfrm>
                  <a:custGeom>
                    <a:avLst/>
                    <a:gdLst/>
                    <a:ahLst/>
                    <a:cxnLst/>
                    <a:rect l="0" t="0" r="0" b="0"/>
                    <a:pathLst>
                      <a:path w="1" h="1199">
                        <a:moveTo>
                          <a:pt x="0" y="0"/>
                        </a:moveTo>
                        <a:lnTo>
                          <a:pt x="0" y="1199"/>
                        </a:lnTo>
                        <a:lnTo>
                          <a:pt x="1" y="1199"/>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7" name="任意多边形 206931">
                    <a:extLst>
                      <a:ext uri="{FF2B5EF4-FFF2-40B4-BE49-F238E27FC236}">
                        <a16:creationId xmlns:a16="http://schemas.microsoft.com/office/drawing/2014/main" xmlns="" id="{FE55701F-BEC2-49C9-826E-E07AFC7F5D21}"/>
                      </a:ext>
                    </a:extLst>
                  </p:cNvPr>
                  <p:cNvSpPr/>
                  <p:nvPr/>
                </p:nvSpPr>
                <p:spPr>
                  <a:xfrm>
                    <a:off x="4026" y="698"/>
                    <a:ext cx="3" cy="110"/>
                  </a:xfrm>
                  <a:custGeom>
                    <a:avLst/>
                    <a:gdLst/>
                    <a:ahLst/>
                    <a:cxnLst/>
                    <a:rect l="0" t="0" r="0" b="0"/>
                    <a:pathLst>
                      <a:path w="1" h="385">
                        <a:moveTo>
                          <a:pt x="0" y="0"/>
                        </a:moveTo>
                        <a:lnTo>
                          <a:pt x="0" y="385"/>
                        </a:lnTo>
                        <a:lnTo>
                          <a:pt x="1" y="385"/>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88" name="任意多边形 206932">
                    <a:extLst>
                      <a:ext uri="{FF2B5EF4-FFF2-40B4-BE49-F238E27FC236}">
                        <a16:creationId xmlns:a16="http://schemas.microsoft.com/office/drawing/2014/main" xmlns="" id="{4E85EC48-92C3-B805-4CCA-664F7C01714B}"/>
                      </a:ext>
                    </a:extLst>
                  </p:cNvPr>
                  <p:cNvSpPr/>
                  <p:nvPr/>
                </p:nvSpPr>
                <p:spPr>
                  <a:xfrm>
                    <a:off x="4026" y="919"/>
                    <a:ext cx="3" cy="342"/>
                  </a:xfrm>
                  <a:custGeom>
                    <a:avLst/>
                    <a:gdLst/>
                    <a:ahLst/>
                    <a:cxnLst/>
                    <a:rect l="0" t="0" r="0" b="0"/>
                    <a:pathLst>
                      <a:path w="1" h="1199">
                        <a:moveTo>
                          <a:pt x="0" y="0"/>
                        </a:moveTo>
                        <a:lnTo>
                          <a:pt x="0" y="1199"/>
                        </a:lnTo>
                        <a:lnTo>
                          <a:pt x="1" y="1199"/>
                        </a:lnTo>
                      </a:path>
                    </a:pathLst>
                  </a:custGeom>
                  <a:noFill/>
                  <a:ln w="127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sp>
            <p:nvSpPr>
              <p:cNvPr id="75" name="直接连接符 74">
                <a:extLst>
                  <a:ext uri="{FF2B5EF4-FFF2-40B4-BE49-F238E27FC236}">
                    <a16:creationId xmlns:a16="http://schemas.microsoft.com/office/drawing/2014/main" xmlns="" id="{B0D19EBD-DC59-26B8-3357-EB5F7EA1250E}"/>
                  </a:ext>
                </a:extLst>
              </p:cNvPr>
              <p:cNvSpPr/>
              <p:nvPr/>
            </p:nvSpPr>
            <p:spPr>
              <a:xfrm>
                <a:off x="3813" y="359"/>
                <a:ext cx="47" cy="790"/>
              </a:xfrm>
              <a:prstGeom prst="line">
                <a:avLst/>
              </a:prstGeom>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6" name="任意多边形 206934">
                <a:extLst>
                  <a:ext uri="{FF2B5EF4-FFF2-40B4-BE49-F238E27FC236}">
                    <a16:creationId xmlns:a16="http://schemas.microsoft.com/office/drawing/2014/main" xmlns="" id="{97C60FC1-7247-0E97-9CCA-566DA49B83A8}"/>
                  </a:ext>
                </a:extLst>
              </p:cNvPr>
              <p:cNvSpPr/>
              <p:nvPr/>
            </p:nvSpPr>
            <p:spPr>
              <a:xfrm>
                <a:off x="4212" y="356"/>
                <a:ext cx="52" cy="796"/>
              </a:xfrm>
              <a:custGeom>
                <a:avLst/>
                <a:gdLst/>
                <a:ahLst/>
                <a:cxnLst/>
                <a:rect l="0" t="0" r="0" b="0"/>
                <a:pathLst>
                  <a:path w="52" h="796">
                    <a:moveTo>
                      <a:pt x="52" y="0"/>
                    </a:moveTo>
                    <a:lnTo>
                      <a:pt x="0" y="796"/>
                    </a:lnTo>
                  </a:path>
                </a:pathLst>
              </a:custGeom>
              <a:noFill/>
              <a:ln w="38100"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grpSp>
      </p:grpSp>
    </p:spTree>
    <p:extLst>
      <p:ext uri="{BB962C8B-B14F-4D97-AF65-F5344CB8AC3E}">
        <p14:creationId xmlns:p14="http://schemas.microsoft.com/office/powerpoint/2010/main" val="3534016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additive="base">
                                        <p:cTn id="13" dur="500" fill="hold"/>
                                        <p:tgtEl>
                                          <p:spTgt spid="71"/>
                                        </p:tgtEl>
                                        <p:attrNameLst>
                                          <p:attrName>ppt_x</p:attrName>
                                        </p:attrNameLst>
                                      </p:cBhvr>
                                      <p:tavLst>
                                        <p:tav tm="0">
                                          <p:val>
                                            <p:strVal val="#ppt_x"/>
                                          </p:val>
                                        </p:tav>
                                        <p:tav tm="100000">
                                          <p:val>
                                            <p:strVal val="#ppt_x"/>
                                          </p:val>
                                        </p:tav>
                                      </p:tavLst>
                                    </p:anim>
                                    <p:anim calcmode="lin" valueType="num">
                                      <p:cBhvr additive="base">
                                        <p:cTn id="14" dur="500" fill="hold"/>
                                        <p:tgtEl>
                                          <p:spTgt spid="71"/>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wipe(left)">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dvAuto="1000"/>
      <p:bldP spid="7" grpId="0" build="p" advAuto="100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B61B219B-2851-5C30-52AA-BCC91493BEB4}"/>
              </a:ext>
            </a:extLst>
          </p:cNvPr>
          <p:cNvSpPr/>
          <p:nvPr/>
        </p:nvSpPr>
        <p:spPr>
          <a:xfrm>
            <a:off x="3999705" y="2760073"/>
            <a:ext cx="3884397" cy="461665"/>
          </a:xfrm>
          <a:prstGeom prst="rect">
            <a:avLst/>
          </a:prstGeom>
          <a:noFill/>
          <a:ln w="9525">
            <a:noFill/>
          </a:ln>
        </p:spPr>
        <p:txBody>
          <a:bodyPr wrap="none" anchor="ctr" anchorCtr="0">
            <a:spAutoFit/>
          </a:bodyPr>
          <a:lstStyle/>
          <a:p>
            <a:r>
              <a:rPr lang="zh-CN" altLang="en-US" sz="2400" b="1" dirty="0">
                <a:solidFill>
                  <a:schemeClr val="accent2"/>
                </a:solidFill>
                <a:latin typeface="黑体" panose="02010609060101010101" pitchFamily="2" charset="-122"/>
                <a:ea typeface="黑体" panose="02010609060101010101" pitchFamily="2" charset="-122"/>
              </a:rPr>
              <a:t>不正确</a:t>
            </a:r>
            <a:r>
              <a:rPr lang="en-US" altLang="zh-CN" sz="2400" b="1" dirty="0">
                <a:solidFill>
                  <a:schemeClr val="accent2"/>
                </a:solidFill>
                <a:latin typeface="黑体" panose="02010609060101010101" pitchFamily="2" charset="-122"/>
                <a:ea typeface="黑体" panose="02010609060101010101" pitchFamily="2" charset="-122"/>
              </a:rPr>
              <a:t>(</a:t>
            </a:r>
            <a:r>
              <a:rPr lang="zh-CN" altLang="en-US" sz="2400" b="1" dirty="0">
                <a:solidFill>
                  <a:schemeClr val="accent2"/>
                </a:solidFill>
                <a:latin typeface="黑体" panose="02010609060101010101" pitchFamily="2" charset="-122"/>
                <a:ea typeface="黑体" panose="02010609060101010101" pitchFamily="2" charset="-122"/>
              </a:rPr>
              <a:t>无法拆卸</a:t>
            </a:r>
            <a:r>
              <a:rPr lang="en-US" altLang="zh-CN" sz="2400" b="1" dirty="0">
                <a:solidFill>
                  <a:schemeClr val="accent2"/>
                </a:solidFill>
                <a:latin typeface="黑体" panose="02010609060101010101" pitchFamily="2" charset="-122"/>
                <a:ea typeface="黑体" panose="02010609060101010101" pitchFamily="2" charset="-122"/>
              </a:rPr>
              <a:t>)   </a:t>
            </a:r>
            <a:r>
              <a:rPr lang="zh-CN" altLang="en-US" sz="2400" b="1" dirty="0">
                <a:solidFill>
                  <a:srgbClr val="FF3300"/>
                </a:solidFill>
                <a:latin typeface="黑体" panose="02010609060101010101" pitchFamily="2" charset="-122"/>
                <a:ea typeface="黑体" panose="02010609060101010101" pitchFamily="2" charset="-122"/>
              </a:rPr>
              <a:t>正确</a:t>
            </a:r>
            <a:r>
              <a:rPr lang="en-US" altLang="zh-CN" sz="2400" b="1" dirty="0">
                <a:solidFill>
                  <a:srgbClr val="FF3300"/>
                </a:solidFill>
                <a:latin typeface="黑体" panose="02010609060101010101" pitchFamily="2" charset="-122"/>
                <a:ea typeface="黑体" panose="02010609060101010101" pitchFamily="2" charset="-122"/>
              </a:rPr>
              <a:t>  </a:t>
            </a:r>
          </a:p>
        </p:txBody>
      </p:sp>
      <p:sp>
        <p:nvSpPr>
          <p:cNvPr id="5" name="矩形 4">
            <a:extLst>
              <a:ext uri="{FF2B5EF4-FFF2-40B4-BE49-F238E27FC236}">
                <a16:creationId xmlns:a16="http://schemas.microsoft.com/office/drawing/2014/main" xmlns="" id="{7BA5C325-ED28-19B4-91C1-B9D14987E69B}"/>
              </a:ext>
            </a:extLst>
          </p:cNvPr>
          <p:cNvSpPr/>
          <p:nvPr/>
        </p:nvSpPr>
        <p:spPr>
          <a:xfrm>
            <a:off x="4290052" y="6143583"/>
            <a:ext cx="3884397" cy="461665"/>
          </a:xfrm>
          <a:prstGeom prst="rect">
            <a:avLst/>
          </a:prstGeom>
          <a:noFill/>
          <a:ln w="9525">
            <a:noFill/>
          </a:ln>
        </p:spPr>
        <p:txBody>
          <a:bodyPr wrap="none" anchor="ctr" anchorCtr="0">
            <a:spAutoFit/>
          </a:bodyPr>
          <a:lstStyle/>
          <a:p>
            <a:r>
              <a:rPr lang="zh-CN" altLang="en-US" sz="2400" b="1" dirty="0">
                <a:solidFill>
                  <a:schemeClr val="accent2"/>
                </a:solidFill>
                <a:latin typeface="黑体" panose="02010609060101010101" pitchFamily="2" charset="-122"/>
                <a:ea typeface="黑体" panose="02010609060101010101" pitchFamily="2" charset="-122"/>
              </a:rPr>
              <a:t>不正确</a:t>
            </a:r>
            <a:r>
              <a:rPr lang="en-US" altLang="zh-CN" sz="2400" b="1" dirty="0">
                <a:solidFill>
                  <a:schemeClr val="accent2"/>
                </a:solidFill>
                <a:latin typeface="黑体" panose="02010609060101010101" pitchFamily="2" charset="-122"/>
                <a:ea typeface="黑体" panose="02010609060101010101" pitchFamily="2" charset="-122"/>
              </a:rPr>
              <a:t>(</a:t>
            </a:r>
            <a:r>
              <a:rPr lang="zh-CN" altLang="en-US" sz="2400" b="1" dirty="0">
                <a:solidFill>
                  <a:schemeClr val="accent2"/>
                </a:solidFill>
                <a:latin typeface="黑体" panose="02010609060101010101" pitchFamily="2" charset="-122"/>
                <a:ea typeface="黑体" panose="02010609060101010101" pitchFamily="2" charset="-122"/>
              </a:rPr>
              <a:t>无法拆卸</a:t>
            </a:r>
            <a:r>
              <a:rPr lang="en-US" altLang="zh-CN" sz="2400" b="1" dirty="0">
                <a:solidFill>
                  <a:schemeClr val="accent2"/>
                </a:solidFill>
                <a:latin typeface="黑体" panose="02010609060101010101" pitchFamily="2" charset="-122"/>
                <a:ea typeface="黑体" panose="02010609060101010101" pitchFamily="2" charset="-122"/>
              </a:rPr>
              <a:t>)   </a:t>
            </a:r>
            <a:r>
              <a:rPr lang="zh-CN" altLang="en-US" sz="2400" b="1" dirty="0">
                <a:solidFill>
                  <a:srgbClr val="FF3300"/>
                </a:solidFill>
                <a:latin typeface="黑体" panose="02010609060101010101" pitchFamily="2" charset="-122"/>
                <a:ea typeface="黑体" panose="02010609060101010101" pitchFamily="2" charset="-122"/>
              </a:rPr>
              <a:t>正确</a:t>
            </a:r>
            <a:r>
              <a:rPr lang="en-US" altLang="zh-CN" sz="2400" b="1" dirty="0">
                <a:solidFill>
                  <a:srgbClr val="FF3300"/>
                </a:solidFill>
                <a:latin typeface="黑体" panose="02010609060101010101" pitchFamily="2" charset="-122"/>
                <a:ea typeface="黑体" panose="02010609060101010101" pitchFamily="2" charset="-122"/>
              </a:rPr>
              <a:t>  </a:t>
            </a:r>
          </a:p>
        </p:txBody>
      </p:sp>
      <p:pic>
        <p:nvPicPr>
          <p:cNvPr id="6" name="图片 5" descr="12-9">
            <a:extLst>
              <a:ext uri="{FF2B5EF4-FFF2-40B4-BE49-F238E27FC236}">
                <a16:creationId xmlns:a16="http://schemas.microsoft.com/office/drawing/2014/main" xmlns="" id="{B3340DD4-AD02-724D-4435-B1BCC05D1483}"/>
              </a:ext>
            </a:extLst>
          </p:cNvPr>
          <p:cNvPicPr>
            <a:picLocks noChangeAspect="1"/>
          </p:cNvPicPr>
          <p:nvPr/>
        </p:nvPicPr>
        <p:blipFill>
          <a:blip r:embed="rId2">
            <a:clrChange>
              <a:clrFrom>
                <a:srgbClr val="FFFFFF"/>
              </a:clrFrom>
              <a:clrTo>
                <a:srgbClr val="FFFFFF">
                  <a:alpha val="0"/>
                </a:srgbClr>
              </a:clrTo>
            </a:clrChange>
          </a:blip>
          <a:srcRect l="55232" b="19598"/>
          <a:stretch>
            <a:fillRect/>
          </a:stretch>
        </p:blipFill>
        <p:spPr>
          <a:xfrm>
            <a:off x="4324349" y="3867095"/>
            <a:ext cx="4319588" cy="1958975"/>
          </a:xfrm>
          <a:prstGeom prst="rect">
            <a:avLst/>
          </a:prstGeom>
          <a:noFill/>
          <a:ln w="9525">
            <a:noFill/>
          </a:ln>
        </p:spPr>
      </p:pic>
      <p:pic>
        <p:nvPicPr>
          <p:cNvPr id="7" name="图片 6" descr="12-9">
            <a:extLst>
              <a:ext uri="{FF2B5EF4-FFF2-40B4-BE49-F238E27FC236}">
                <a16:creationId xmlns:a16="http://schemas.microsoft.com/office/drawing/2014/main" xmlns="" id="{48CCC573-F75C-7245-ADCC-531FCF9C586E}"/>
              </a:ext>
            </a:extLst>
          </p:cNvPr>
          <p:cNvPicPr>
            <a:picLocks noChangeAspect="1"/>
          </p:cNvPicPr>
          <p:nvPr/>
        </p:nvPicPr>
        <p:blipFill>
          <a:blip r:embed="rId2">
            <a:clrChange>
              <a:clrFrom>
                <a:srgbClr val="FFFFFF"/>
              </a:clrFrom>
              <a:clrTo>
                <a:srgbClr val="FFFFFF">
                  <a:alpha val="0"/>
                </a:srgbClr>
              </a:clrTo>
            </a:clrChange>
          </a:blip>
          <a:srcRect r="48503" b="19598"/>
          <a:stretch>
            <a:fillRect/>
          </a:stretch>
        </p:blipFill>
        <p:spPr>
          <a:xfrm>
            <a:off x="3999705" y="899714"/>
            <a:ext cx="4968875" cy="1958975"/>
          </a:xfrm>
          <a:prstGeom prst="rect">
            <a:avLst/>
          </a:prstGeom>
          <a:noFill/>
          <a:ln w="9525">
            <a:noFill/>
          </a:ln>
        </p:spPr>
      </p:pic>
      <p:sp>
        <p:nvSpPr>
          <p:cNvPr id="8" name="矩形 7">
            <a:extLst>
              <a:ext uri="{FF2B5EF4-FFF2-40B4-BE49-F238E27FC236}">
                <a16:creationId xmlns:a16="http://schemas.microsoft.com/office/drawing/2014/main" xmlns="" id="{97E5B1B0-E46A-CA6C-B260-C5FF83776ACE}"/>
              </a:ext>
            </a:extLst>
          </p:cNvPr>
          <p:cNvSpPr/>
          <p:nvPr/>
        </p:nvSpPr>
        <p:spPr>
          <a:xfrm>
            <a:off x="467544" y="725039"/>
            <a:ext cx="2951436" cy="2308324"/>
          </a:xfrm>
          <a:prstGeom prst="rect">
            <a:avLst/>
          </a:prstGeom>
          <a:noFill/>
          <a:ln w="9525">
            <a:noFill/>
          </a:ln>
        </p:spPr>
        <p:txBody>
          <a:bodyPr wrap="square" anchor="ctr" anchorCtr="0">
            <a:spAutoFit/>
          </a:bodyPr>
          <a:lstStyle/>
          <a:p>
            <a:r>
              <a:rPr lang="en-US" altLang="zh-CN" sz="2400" b="1" dirty="0">
                <a:solidFill>
                  <a:srgbClr val="C00000"/>
                </a:solidFill>
                <a:latin typeface="黑体" panose="02010609060101010101" pitchFamily="2" charset="-122"/>
                <a:ea typeface="黑体" panose="02010609060101010101" pitchFamily="2" charset="-122"/>
              </a:rPr>
              <a:t>12.</a:t>
            </a:r>
            <a:r>
              <a:rPr lang="zh-CN" altLang="en-US" sz="2400" b="1" dirty="0">
                <a:solidFill>
                  <a:srgbClr val="C00000"/>
                </a:solidFill>
                <a:latin typeface="黑体" panose="02010609060101010101" pitchFamily="2" charset="-122"/>
                <a:ea typeface="黑体" panose="02010609060101010101" pitchFamily="2" charset="-122"/>
              </a:rPr>
              <a:t>滚动轴承的轴向定位结构要便于装拆。轴肩大端直径应小于轴承内圈外径，箱体台阶孔直径应大于轴承外环内径。</a:t>
            </a:r>
          </a:p>
        </p:txBody>
      </p:sp>
      <p:sp>
        <p:nvSpPr>
          <p:cNvPr id="9" name="椭圆 8">
            <a:extLst>
              <a:ext uri="{FF2B5EF4-FFF2-40B4-BE49-F238E27FC236}">
                <a16:creationId xmlns:a16="http://schemas.microsoft.com/office/drawing/2014/main" xmlns="" id="{9387B62E-799E-E44F-D6D3-2F13E248378F}"/>
              </a:ext>
            </a:extLst>
          </p:cNvPr>
          <p:cNvSpPr/>
          <p:nvPr/>
        </p:nvSpPr>
        <p:spPr>
          <a:xfrm>
            <a:off x="5076056" y="1628800"/>
            <a:ext cx="288032" cy="504056"/>
          </a:xfrm>
          <a:prstGeom prst="ellipse">
            <a:avLst/>
          </a:prstGeom>
          <a:noFill/>
          <a:ln w="190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椭圆 9">
            <a:extLst>
              <a:ext uri="{FF2B5EF4-FFF2-40B4-BE49-F238E27FC236}">
                <a16:creationId xmlns:a16="http://schemas.microsoft.com/office/drawing/2014/main" xmlns="" id="{ABBF67B5-DFBA-9E75-2E03-D32E0F86A977}"/>
              </a:ext>
            </a:extLst>
          </p:cNvPr>
          <p:cNvSpPr/>
          <p:nvPr/>
        </p:nvSpPr>
        <p:spPr>
          <a:xfrm>
            <a:off x="7524328" y="1414203"/>
            <a:ext cx="288032" cy="504056"/>
          </a:xfrm>
          <a:prstGeom prst="ellipse">
            <a:avLst/>
          </a:prstGeom>
          <a:noFill/>
          <a:ln w="1905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2E593DCC-9952-61E9-B250-146F47E32D90}"/>
              </a:ext>
            </a:extLst>
          </p:cNvPr>
          <p:cNvSpPr/>
          <p:nvPr/>
        </p:nvSpPr>
        <p:spPr>
          <a:xfrm>
            <a:off x="4716016" y="4761148"/>
            <a:ext cx="288032" cy="504056"/>
          </a:xfrm>
          <a:prstGeom prst="ellipse">
            <a:avLst/>
          </a:prstGeom>
          <a:noFill/>
          <a:ln w="190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3C536314-3380-3829-C530-F7D3DAD5DE71}"/>
              </a:ext>
            </a:extLst>
          </p:cNvPr>
          <p:cNvSpPr/>
          <p:nvPr/>
        </p:nvSpPr>
        <p:spPr>
          <a:xfrm>
            <a:off x="6948264" y="5013176"/>
            <a:ext cx="288032" cy="504056"/>
          </a:xfrm>
          <a:prstGeom prst="ellipse">
            <a:avLst/>
          </a:prstGeom>
          <a:noFill/>
          <a:ln w="1905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3105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heel(1)">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heel(1)">
                                      <p:cBhvr>
                                        <p:cTn id="4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animBg="1"/>
      <p:bldP spid="10" grpId="0" animBg="1"/>
      <p:bldP spid="11"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7-5 装配结构">
            <a:extLst>
              <a:ext uri="{FF2B5EF4-FFF2-40B4-BE49-F238E27FC236}">
                <a16:creationId xmlns:a16="http://schemas.microsoft.com/office/drawing/2014/main" xmlns="" id="{463B54F7-006B-A325-5707-DAF844068089}"/>
              </a:ext>
            </a:extLst>
          </p:cNvPr>
          <p:cNvPicPr>
            <a:picLocks noChangeAspect="1"/>
          </p:cNvPicPr>
          <p:nvPr/>
        </p:nvPicPr>
        <p:blipFill>
          <a:blip r:embed="rId2"/>
          <a:srcRect r="6672"/>
          <a:stretch>
            <a:fillRect/>
          </a:stretch>
        </p:blipFill>
        <p:spPr>
          <a:xfrm>
            <a:off x="1" y="0"/>
            <a:ext cx="8532439" cy="6856413"/>
          </a:xfrm>
          <a:prstGeom prst="rect">
            <a:avLst/>
          </a:prstGeom>
          <a:noFill/>
          <a:ln w="9525">
            <a:noFill/>
          </a:ln>
        </p:spPr>
      </p:pic>
      <p:sp>
        <p:nvSpPr>
          <p:cNvPr id="5" name="矩形 4">
            <a:extLst>
              <a:ext uri="{FF2B5EF4-FFF2-40B4-BE49-F238E27FC236}">
                <a16:creationId xmlns:a16="http://schemas.microsoft.com/office/drawing/2014/main" xmlns="" id="{E9003BBF-F05D-5D19-C8FD-A7B95090E1C2}"/>
              </a:ext>
            </a:extLst>
          </p:cNvPr>
          <p:cNvSpPr/>
          <p:nvPr/>
        </p:nvSpPr>
        <p:spPr>
          <a:xfrm>
            <a:off x="514350" y="2762250"/>
            <a:ext cx="2173288" cy="304800"/>
          </a:xfrm>
          <a:prstGeom prst="rect">
            <a:avLst/>
          </a:prstGeom>
          <a:noFill/>
          <a:ln w="9525">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a</a:t>
            </a:r>
            <a:r>
              <a:rPr lang="zh-CN" altLang="en-US" b="1" dirty="0">
                <a:solidFill>
                  <a:srgbClr val="C00000"/>
                </a:solidFill>
                <a:latin typeface="黑体" panose="02010609060101010101" pitchFamily="49" charset="-122"/>
                <a:ea typeface="黑体" panose="02010609060101010101" pitchFamily="49" charset="-122"/>
              </a:rPr>
              <a:t>）用双螺母锁紧</a:t>
            </a:r>
          </a:p>
        </p:txBody>
      </p:sp>
      <p:sp>
        <p:nvSpPr>
          <p:cNvPr id="6" name="矩形 5">
            <a:extLst>
              <a:ext uri="{FF2B5EF4-FFF2-40B4-BE49-F238E27FC236}">
                <a16:creationId xmlns:a16="http://schemas.microsoft.com/office/drawing/2014/main" xmlns="" id="{E0DFD901-679D-9CB8-B068-103D35DB1B73}"/>
              </a:ext>
            </a:extLst>
          </p:cNvPr>
          <p:cNvSpPr/>
          <p:nvPr/>
        </p:nvSpPr>
        <p:spPr>
          <a:xfrm>
            <a:off x="3048000" y="2762250"/>
            <a:ext cx="2428875" cy="304800"/>
          </a:xfrm>
          <a:prstGeom prst="rect">
            <a:avLst/>
          </a:prstGeom>
          <a:noFill/>
          <a:ln w="9525">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b</a:t>
            </a:r>
            <a:r>
              <a:rPr lang="zh-CN" altLang="en-US" b="1" dirty="0">
                <a:solidFill>
                  <a:srgbClr val="C00000"/>
                </a:solidFill>
                <a:latin typeface="黑体" panose="02010609060101010101" pitchFamily="49" charset="-122"/>
                <a:ea typeface="黑体" panose="02010609060101010101" pitchFamily="49" charset="-122"/>
              </a:rPr>
              <a:t>）用弹簧垫圈锁紧</a:t>
            </a:r>
          </a:p>
        </p:txBody>
      </p:sp>
      <p:sp>
        <p:nvSpPr>
          <p:cNvPr id="7" name="矩形 6">
            <a:extLst>
              <a:ext uri="{FF2B5EF4-FFF2-40B4-BE49-F238E27FC236}">
                <a16:creationId xmlns:a16="http://schemas.microsoft.com/office/drawing/2014/main" xmlns="" id="{2619DE3A-8D81-9B51-D5A4-5BBF29634334}"/>
              </a:ext>
            </a:extLst>
          </p:cNvPr>
          <p:cNvSpPr/>
          <p:nvPr/>
        </p:nvSpPr>
        <p:spPr>
          <a:xfrm>
            <a:off x="1352550" y="5505450"/>
            <a:ext cx="2940050" cy="304800"/>
          </a:xfrm>
          <a:prstGeom prst="rect">
            <a:avLst/>
          </a:prstGeom>
          <a:noFill/>
          <a:ln w="9525">
            <a:noFill/>
          </a:ln>
        </p:spPr>
        <p:txBody>
          <a:bodyPr wrap="none" lIns="0" tIns="0" rIns="0" bIns="0">
            <a:spAutoFit/>
          </a:bodyPr>
          <a:lstStyle/>
          <a:p>
            <a:pP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d</a:t>
            </a:r>
            <a:r>
              <a:rPr lang="zh-CN" altLang="en-US" b="1" dirty="0">
                <a:solidFill>
                  <a:srgbClr val="C00000"/>
                </a:solidFill>
                <a:latin typeface="黑体" panose="02010609060101010101" pitchFamily="49" charset="-122"/>
                <a:ea typeface="黑体" panose="02010609060101010101" pitchFamily="49" charset="-122"/>
              </a:rPr>
              <a:t>）用双耳止动垫片锁紧</a:t>
            </a:r>
          </a:p>
        </p:txBody>
      </p:sp>
      <p:sp>
        <p:nvSpPr>
          <p:cNvPr id="8" name="矩形 7">
            <a:extLst>
              <a:ext uri="{FF2B5EF4-FFF2-40B4-BE49-F238E27FC236}">
                <a16:creationId xmlns:a16="http://schemas.microsoft.com/office/drawing/2014/main" xmlns="" id="{C4BC0DA7-99DA-71BE-AC3B-0A8842DC94A1}"/>
              </a:ext>
            </a:extLst>
          </p:cNvPr>
          <p:cNvSpPr/>
          <p:nvPr/>
        </p:nvSpPr>
        <p:spPr>
          <a:xfrm>
            <a:off x="5257801" y="5715000"/>
            <a:ext cx="3130624" cy="615553"/>
          </a:xfrm>
          <a:prstGeom prst="rect">
            <a:avLst/>
          </a:prstGeom>
          <a:noFill/>
          <a:ln w="9525">
            <a:noFill/>
          </a:ln>
        </p:spPr>
        <p:txBody>
          <a:bodyPr wrap="square" lIns="0" tIns="0" rIns="0" bIns="0">
            <a:spAutoFit/>
          </a:bodyPr>
          <a:lstStyle/>
          <a:p>
            <a:pPr algn="ctr">
              <a:defRPr/>
            </a:pPr>
            <a:r>
              <a:rPr lang="zh-CN" altLang="en-US" b="1" dirty="0">
                <a:solidFill>
                  <a:srgbClr val="C00000"/>
                </a:solidFill>
                <a:latin typeface="黑体" panose="02010609060101010101" pitchFamily="49" charset="-122"/>
                <a:ea typeface="黑体" panose="02010609060101010101" pitchFamily="49" charset="-122"/>
              </a:rPr>
              <a:t>（</a:t>
            </a:r>
            <a:r>
              <a:rPr lang="en-US" altLang="zh-CN" b="1" dirty="0">
                <a:solidFill>
                  <a:srgbClr val="C00000"/>
                </a:solidFill>
                <a:latin typeface="黑体" panose="02010609060101010101" pitchFamily="49" charset="-122"/>
                <a:ea typeface="黑体" panose="02010609060101010101" pitchFamily="49" charset="-122"/>
              </a:rPr>
              <a:t>c</a:t>
            </a:r>
            <a:r>
              <a:rPr lang="zh-CN" altLang="en-US" b="1" dirty="0">
                <a:solidFill>
                  <a:srgbClr val="C00000"/>
                </a:solidFill>
                <a:latin typeface="黑体" panose="02010609060101010101" pitchFamily="49" charset="-122"/>
                <a:ea typeface="黑体" panose="02010609060101010101" pitchFamily="49" charset="-122"/>
              </a:rPr>
              <a:t>）用开口销六角槽形螺母锁紧</a:t>
            </a:r>
          </a:p>
        </p:txBody>
      </p:sp>
      <p:sp>
        <p:nvSpPr>
          <p:cNvPr id="9" name="文本框 8">
            <a:extLst>
              <a:ext uri="{FF2B5EF4-FFF2-40B4-BE49-F238E27FC236}">
                <a16:creationId xmlns:a16="http://schemas.microsoft.com/office/drawing/2014/main" xmlns="" id="{108948BC-9583-D5A3-BCC2-CBA179926F58}"/>
              </a:ext>
            </a:extLst>
          </p:cNvPr>
          <p:cNvSpPr txBox="1"/>
          <p:nvPr/>
        </p:nvSpPr>
        <p:spPr>
          <a:xfrm>
            <a:off x="323528" y="0"/>
            <a:ext cx="3810000" cy="519113"/>
          </a:xfrm>
          <a:prstGeom prst="rect">
            <a:avLst/>
          </a:prstGeom>
          <a:noFill/>
          <a:ln w="9525">
            <a:noFill/>
          </a:ln>
        </p:spPr>
        <p:txBody>
          <a:bodyPr/>
          <a:lstStyle/>
          <a:p>
            <a:pPr marL="342900" indent="-342900">
              <a:spcBef>
                <a:spcPct val="20000"/>
              </a:spcBef>
              <a:defRPr/>
            </a:pPr>
            <a:r>
              <a:rPr lang="en-US" altLang="zh-CN" sz="2800" b="1" dirty="0">
                <a:solidFill>
                  <a:srgbClr val="C00000"/>
                </a:solidFill>
                <a:latin typeface="黑体" panose="02010609060101010101" pitchFamily="2" charset="-122"/>
                <a:ea typeface="黑体" panose="02010609060101010101" pitchFamily="2" charset="-122"/>
              </a:rPr>
              <a:t>13.</a:t>
            </a:r>
            <a:r>
              <a:rPr lang="zh-CN" altLang="en-US" sz="2800" b="1" dirty="0">
                <a:solidFill>
                  <a:srgbClr val="C00000"/>
                </a:solidFill>
                <a:latin typeface="黑体" panose="02010609060101010101" pitchFamily="2" charset="-122"/>
                <a:ea typeface="黑体" panose="02010609060101010101" pitchFamily="2" charset="-122"/>
              </a:rPr>
              <a:t>防松的结构</a:t>
            </a:r>
          </a:p>
        </p:txBody>
      </p:sp>
      <p:sp>
        <p:nvSpPr>
          <p:cNvPr id="10" name="任意多边形 218122">
            <a:extLst>
              <a:ext uri="{FF2B5EF4-FFF2-40B4-BE49-F238E27FC236}">
                <a16:creationId xmlns:a16="http://schemas.microsoft.com/office/drawing/2014/main" xmlns="" id="{0DC74AD2-2574-55FE-70D8-390613178D9A}"/>
              </a:ext>
            </a:extLst>
          </p:cNvPr>
          <p:cNvSpPr/>
          <p:nvPr/>
        </p:nvSpPr>
        <p:spPr>
          <a:xfrm>
            <a:off x="1866900" y="3956050"/>
            <a:ext cx="1588" cy="31750"/>
          </a:xfrm>
          <a:custGeom>
            <a:avLst/>
            <a:gdLst/>
            <a:ahLst/>
            <a:cxnLst/>
            <a:rect l="0" t="0" r="0" b="0"/>
            <a:pathLst>
              <a:path w="1" h="20">
                <a:moveTo>
                  <a:pt x="0" y="0"/>
                </a:moveTo>
                <a:lnTo>
                  <a:pt x="0" y="20"/>
                </a:lnTo>
              </a:path>
            </a:pathLst>
          </a:custGeom>
          <a:noFill/>
          <a:ln w="28575"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1" name="任意多边形 218123">
            <a:extLst>
              <a:ext uri="{FF2B5EF4-FFF2-40B4-BE49-F238E27FC236}">
                <a16:creationId xmlns:a16="http://schemas.microsoft.com/office/drawing/2014/main" xmlns="" id="{4923374A-9F4F-42AE-7792-6770C7AEEC08}"/>
              </a:ext>
            </a:extLst>
          </p:cNvPr>
          <p:cNvSpPr/>
          <p:nvPr/>
        </p:nvSpPr>
        <p:spPr>
          <a:xfrm>
            <a:off x="1619250" y="3949700"/>
            <a:ext cx="254000" cy="1588"/>
          </a:xfrm>
          <a:custGeom>
            <a:avLst/>
            <a:gdLst/>
            <a:ahLst/>
            <a:cxnLst/>
            <a:rect l="0" t="0" r="0" b="0"/>
            <a:pathLst>
              <a:path w="160" h="1">
                <a:moveTo>
                  <a:pt x="0" y="0"/>
                </a:moveTo>
                <a:lnTo>
                  <a:pt x="160" y="0"/>
                </a:lnTo>
              </a:path>
            </a:pathLst>
          </a:custGeom>
          <a:noFill/>
          <a:ln w="28575"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2" name="任意多边形 218124">
            <a:extLst>
              <a:ext uri="{FF2B5EF4-FFF2-40B4-BE49-F238E27FC236}">
                <a16:creationId xmlns:a16="http://schemas.microsoft.com/office/drawing/2014/main" xmlns="" id="{2DA30FC4-06BC-B0A4-FAB3-3B921888B003}"/>
              </a:ext>
            </a:extLst>
          </p:cNvPr>
          <p:cNvSpPr/>
          <p:nvPr/>
        </p:nvSpPr>
        <p:spPr>
          <a:xfrm>
            <a:off x="1619250" y="3994150"/>
            <a:ext cx="254000" cy="1588"/>
          </a:xfrm>
          <a:custGeom>
            <a:avLst/>
            <a:gdLst/>
            <a:ahLst/>
            <a:cxnLst/>
            <a:rect l="0" t="0" r="0" b="0"/>
            <a:pathLst>
              <a:path w="160" h="1">
                <a:moveTo>
                  <a:pt x="0" y="0"/>
                </a:moveTo>
                <a:lnTo>
                  <a:pt x="160" y="0"/>
                </a:lnTo>
              </a:path>
            </a:pathLst>
          </a:custGeom>
          <a:noFill/>
          <a:ln w="28575" cap="flat" cmpd="sng">
            <a:solidFill>
              <a:srgbClr val="FF3300"/>
            </a:solidFill>
            <a:prstDash val="solid"/>
            <a:headEnd type="none" w="med" len="med"/>
            <a:tailEnd type="none" w="med" len="med"/>
          </a:ln>
        </p:spPr>
        <p:txBody>
          <a:bodyPr/>
          <a:lstStyle/>
          <a:p>
            <a:pPr>
              <a:defRPr/>
            </a:pPr>
            <a:endParaRPr lang="zh-CN" altLang="en-US" sz="1800">
              <a:solidFill>
                <a:srgbClr val="000000"/>
              </a:solidFill>
              <a:latin typeface="Arial" panose="020B0604020202020204" pitchFamily="34" charset="0"/>
              <a:ea typeface="楷体_GB2312" pitchFamily="49" charset="-122"/>
            </a:endParaRPr>
          </a:p>
        </p:txBody>
      </p:sp>
    </p:spTree>
    <p:extLst>
      <p:ext uri="{BB962C8B-B14F-4D97-AF65-F5344CB8AC3E}">
        <p14:creationId xmlns:p14="http://schemas.microsoft.com/office/powerpoint/2010/main" val="341114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12674">
            <a:extLst>
              <a:ext uri="{FF2B5EF4-FFF2-40B4-BE49-F238E27FC236}">
                <a16:creationId xmlns:a16="http://schemas.microsoft.com/office/drawing/2014/main" xmlns="" id="{99829414-A9EC-A706-91FE-7F411938AF60}"/>
              </a:ext>
            </a:extLst>
          </p:cNvPr>
          <p:cNvSpPr txBox="1"/>
          <p:nvPr/>
        </p:nvSpPr>
        <p:spPr>
          <a:xfrm>
            <a:off x="441325" y="1011238"/>
            <a:ext cx="184150" cy="457200"/>
          </a:xfrm>
          <a:prstGeom prst="rect">
            <a:avLst/>
          </a:prstGeom>
          <a:noFill/>
          <a:ln w="9525">
            <a:noFill/>
          </a:ln>
        </p:spPr>
        <p:txBody>
          <a:bodyPr wrap="none" anchor="t" anchorCtr="0">
            <a:spAutoFit/>
          </a:bodyPr>
          <a:lstStyle/>
          <a:p>
            <a:endParaRPr lang="zh-CN" altLang="zh-CN" sz="2400" dirty="0">
              <a:solidFill>
                <a:srgbClr val="000000"/>
              </a:solidFill>
              <a:latin typeface="Times New Roman" panose="02020603050405020304" pitchFamily="18" charset="0"/>
            </a:endParaRPr>
          </a:p>
        </p:txBody>
      </p:sp>
      <p:sp>
        <p:nvSpPr>
          <p:cNvPr id="5" name="文本框 4">
            <a:extLst>
              <a:ext uri="{FF2B5EF4-FFF2-40B4-BE49-F238E27FC236}">
                <a16:creationId xmlns:a16="http://schemas.microsoft.com/office/drawing/2014/main" xmlns="" id="{46484A2D-1964-485C-F229-49398E67B78A}"/>
              </a:ext>
            </a:extLst>
          </p:cNvPr>
          <p:cNvSpPr txBox="1"/>
          <p:nvPr/>
        </p:nvSpPr>
        <p:spPr>
          <a:xfrm>
            <a:off x="533400" y="999004"/>
            <a:ext cx="8229600" cy="1200329"/>
          </a:xfrm>
          <a:prstGeom prst="rect">
            <a:avLst/>
          </a:prstGeom>
          <a:noFill/>
          <a:ln w="9525">
            <a:noFill/>
          </a:ln>
        </p:spPr>
        <p:txBody>
          <a:bodyPr anchor="t" anchorCtr="0">
            <a:spAutoFit/>
          </a:bodyPr>
          <a:lstStyle/>
          <a:p>
            <a:r>
              <a:rPr lang="en-US" altLang="zh-CN" sz="2400" dirty="0">
                <a:solidFill>
                  <a:srgbClr val="000000"/>
                </a:solidFill>
                <a:latin typeface="隶书" panose="02010509060101010101" pitchFamily="49" charset="-122"/>
                <a:ea typeface="隶书" panose="02010509060101010101" pitchFamily="49" charset="-122"/>
              </a:rPr>
              <a:t>    </a:t>
            </a:r>
            <a:r>
              <a:rPr lang="zh-CN" altLang="en-US" sz="2400" dirty="0">
                <a:solidFill>
                  <a:srgbClr val="000000"/>
                </a:solidFill>
                <a:latin typeface="隶书" panose="02010509060101010101" pitchFamily="49" charset="-122"/>
                <a:ea typeface="隶书" panose="02010509060101010101" pitchFamily="49" charset="-122"/>
              </a:rPr>
              <a:t>在设计、装配、安装、调试和维修机器设备以及进行技术交流时，都需要读装配图，因此工程技术人员必须具备熟练看懂装配图的能力。</a:t>
            </a:r>
          </a:p>
        </p:txBody>
      </p:sp>
      <p:sp>
        <p:nvSpPr>
          <p:cNvPr id="7" name="矩形 6">
            <a:extLst>
              <a:ext uri="{FF2B5EF4-FFF2-40B4-BE49-F238E27FC236}">
                <a16:creationId xmlns:a16="http://schemas.microsoft.com/office/drawing/2014/main" xmlns="" id="{363068B9-E186-A945-1758-545CDA617702}"/>
              </a:ext>
            </a:extLst>
          </p:cNvPr>
          <p:cNvSpPr/>
          <p:nvPr/>
        </p:nvSpPr>
        <p:spPr>
          <a:xfrm>
            <a:off x="381000" y="4930775"/>
            <a:ext cx="8295456" cy="1200329"/>
          </a:xfrm>
          <a:prstGeom prst="rect">
            <a:avLst/>
          </a:prstGeom>
          <a:noFill/>
          <a:ln w="9525">
            <a:noFill/>
          </a:ln>
        </p:spPr>
        <p:txBody>
          <a:bodyPr wrap="square" anchor="t" anchorCtr="0">
            <a:spAutoFit/>
          </a:bodyPr>
          <a:lstStyle/>
          <a:p>
            <a:r>
              <a:rPr lang="zh-CN" altLang="en-US" sz="2400" dirty="0">
                <a:solidFill>
                  <a:schemeClr val="accent6"/>
                </a:solidFill>
                <a:latin typeface="隶书" panose="02010509060101010101" pitchFamily="49" charset="-122"/>
                <a:ea typeface="隶书" panose="02010509060101010101" pitchFamily="49" charset="-122"/>
              </a:rPr>
              <a:t>（</a:t>
            </a:r>
            <a:r>
              <a:rPr lang="en-US" altLang="zh-CN" sz="2400" dirty="0">
                <a:solidFill>
                  <a:schemeClr val="accent6"/>
                </a:solidFill>
                <a:latin typeface="隶书" panose="02010509060101010101" pitchFamily="49" charset="-122"/>
                <a:ea typeface="隶书" panose="02010509060101010101" pitchFamily="49" charset="-122"/>
              </a:rPr>
              <a:t>3</a:t>
            </a:r>
            <a:r>
              <a:rPr lang="zh-CN" altLang="en-US" sz="2400" dirty="0">
                <a:solidFill>
                  <a:schemeClr val="accent6"/>
                </a:solidFill>
                <a:latin typeface="隶书" panose="02010509060101010101" pitchFamily="49" charset="-122"/>
                <a:ea typeface="隶书" panose="02010509060101010101" pitchFamily="49" charset="-122"/>
              </a:rPr>
              <a:t>）对视图进行分析，找出各个视图、剖视图等配置的位置及投影方向，弄清各视图的表达重点。从而对部件的大体轮廓与内容有一个概括了解。</a:t>
            </a:r>
          </a:p>
        </p:txBody>
      </p:sp>
      <p:sp>
        <p:nvSpPr>
          <p:cNvPr id="8" name="文本框 7">
            <a:extLst>
              <a:ext uri="{FF2B5EF4-FFF2-40B4-BE49-F238E27FC236}">
                <a16:creationId xmlns:a16="http://schemas.microsoft.com/office/drawing/2014/main" xmlns="" id="{970F2DF1-B0FF-0ED1-EB70-4B6A2B3D9672}"/>
              </a:ext>
            </a:extLst>
          </p:cNvPr>
          <p:cNvSpPr txBox="1"/>
          <p:nvPr/>
        </p:nvSpPr>
        <p:spPr>
          <a:xfrm>
            <a:off x="381000" y="3176588"/>
            <a:ext cx="8382000" cy="830997"/>
          </a:xfrm>
          <a:prstGeom prst="rect">
            <a:avLst/>
          </a:prstGeom>
          <a:noFill/>
          <a:ln w="9525">
            <a:noFill/>
          </a:ln>
        </p:spPr>
        <p:txBody>
          <a:bodyPr anchor="t" anchorCtr="0">
            <a:spAutoFit/>
          </a:bodyPr>
          <a:lstStyle/>
          <a:p>
            <a:r>
              <a:rPr lang="zh-CN" altLang="en-US" sz="2400" dirty="0">
                <a:solidFill>
                  <a:schemeClr val="accent6"/>
                </a:solidFill>
                <a:latin typeface="隶书" panose="02010509060101010101" pitchFamily="49" charset="-122"/>
                <a:ea typeface="隶书" panose="02010509060101010101" pitchFamily="49" charset="-122"/>
              </a:rPr>
              <a:t>（</a:t>
            </a:r>
            <a:r>
              <a:rPr lang="en-US" altLang="zh-CN" sz="2400" dirty="0">
                <a:solidFill>
                  <a:schemeClr val="accent6"/>
                </a:solidFill>
                <a:latin typeface="隶书" panose="02010509060101010101" pitchFamily="49" charset="-122"/>
                <a:ea typeface="隶书" panose="02010509060101010101" pitchFamily="49" charset="-122"/>
              </a:rPr>
              <a:t>1</a:t>
            </a:r>
            <a:r>
              <a:rPr lang="zh-CN" altLang="en-US" sz="2400" dirty="0">
                <a:solidFill>
                  <a:schemeClr val="accent6"/>
                </a:solidFill>
                <a:latin typeface="隶书" panose="02010509060101010101" pitchFamily="49" charset="-122"/>
                <a:ea typeface="隶书" panose="02010509060101010101" pitchFamily="49" charset="-122"/>
              </a:rPr>
              <a:t>）了解部件的名称、用途，可以通过看标题栏、明细表、产品说明书和其它有关资料获知。</a:t>
            </a:r>
          </a:p>
        </p:txBody>
      </p:sp>
      <p:sp>
        <p:nvSpPr>
          <p:cNvPr id="9" name="文本框 8">
            <a:extLst>
              <a:ext uri="{FF2B5EF4-FFF2-40B4-BE49-F238E27FC236}">
                <a16:creationId xmlns:a16="http://schemas.microsoft.com/office/drawing/2014/main" xmlns="" id="{25FB5D55-FCC3-3F9C-2B97-7DF6EAE2E372}"/>
              </a:ext>
            </a:extLst>
          </p:cNvPr>
          <p:cNvSpPr txBox="1"/>
          <p:nvPr/>
        </p:nvSpPr>
        <p:spPr>
          <a:xfrm>
            <a:off x="381000" y="4052888"/>
            <a:ext cx="8382000" cy="830997"/>
          </a:xfrm>
          <a:prstGeom prst="rect">
            <a:avLst/>
          </a:prstGeom>
          <a:noFill/>
          <a:ln w="9525">
            <a:noFill/>
          </a:ln>
        </p:spPr>
        <p:txBody>
          <a:bodyPr anchor="t" anchorCtr="0">
            <a:spAutoFit/>
          </a:bodyPr>
          <a:lstStyle/>
          <a:p>
            <a:r>
              <a:rPr lang="zh-CN" altLang="en-US" sz="2400" dirty="0">
                <a:solidFill>
                  <a:schemeClr val="accent6"/>
                </a:solidFill>
                <a:latin typeface="隶书" panose="02010509060101010101" pitchFamily="49" charset="-122"/>
                <a:ea typeface="隶书" panose="02010509060101010101" pitchFamily="49" charset="-122"/>
              </a:rPr>
              <a:t>（</a:t>
            </a:r>
            <a:r>
              <a:rPr lang="en-US" altLang="zh-CN" sz="2400" dirty="0">
                <a:solidFill>
                  <a:schemeClr val="accent6"/>
                </a:solidFill>
                <a:latin typeface="隶书" panose="02010509060101010101" pitchFamily="49" charset="-122"/>
                <a:ea typeface="隶书" panose="02010509060101010101" pitchFamily="49" charset="-122"/>
              </a:rPr>
              <a:t>2</a:t>
            </a:r>
            <a:r>
              <a:rPr lang="zh-CN" altLang="en-US" sz="2400" dirty="0">
                <a:solidFill>
                  <a:schemeClr val="accent6"/>
                </a:solidFill>
                <a:latin typeface="隶书" panose="02010509060101010101" pitchFamily="49" charset="-122"/>
                <a:ea typeface="隶书" panose="02010509060101010101" pitchFamily="49" charset="-122"/>
              </a:rPr>
              <a:t>）了解标准零部件和非标准零、部件的名称和数量，对照零、部件序号，在图上找出它们的位置。</a:t>
            </a:r>
          </a:p>
        </p:txBody>
      </p:sp>
      <p:sp>
        <p:nvSpPr>
          <p:cNvPr id="11" name="矩形 412683">
            <a:extLst>
              <a:ext uri="{FF2B5EF4-FFF2-40B4-BE49-F238E27FC236}">
                <a16:creationId xmlns:a16="http://schemas.microsoft.com/office/drawing/2014/main" xmlns="" id="{A06A66D4-90A2-1A1C-AFBB-0B81E214BC7F}"/>
              </a:ext>
            </a:extLst>
          </p:cNvPr>
          <p:cNvSpPr/>
          <p:nvPr/>
        </p:nvSpPr>
        <p:spPr>
          <a:xfrm>
            <a:off x="1295400" y="242888"/>
            <a:ext cx="6858000" cy="522287"/>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9.6   </a:t>
            </a:r>
            <a:r>
              <a:rPr kumimoji="0" lang="zh-CN" altLang="en-US"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读装配图和由装配图拆画零件图</a:t>
            </a:r>
          </a:p>
        </p:txBody>
      </p:sp>
      <p:sp>
        <p:nvSpPr>
          <p:cNvPr id="12" name="文本框 401421">
            <a:extLst>
              <a:ext uri="{FF2B5EF4-FFF2-40B4-BE49-F238E27FC236}">
                <a16:creationId xmlns:a16="http://schemas.microsoft.com/office/drawing/2014/main" xmlns="" id="{DB973F61-F22C-6A5B-DDA4-CDC7DCE4711D}"/>
              </a:ext>
            </a:extLst>
          </p:cNvPr>
          <p:cNvSpPr txBox="1"/>
          <p:nvPr/>
        </p:nvSpPr>
        <p:spPr>
          <a:xfrm>
            <a:off x="441325" y="2637551"/>
            <a:ext cx="1733167" cy="461665"/>
          </a:xfrm>
          <a:prstGeom prst="rect">
            <a:avLst/>
          </a:prstGeom>
          <a:noFill/>
          <a:ln w="9525">
            <a:noFill/>
          </a:ln>
        </p:spPr>
        <p:txBody>
          <a:bodyPr wrap="none" anchor="t" anchorCtr="0">
            <a:spAutoFit/>
          </a:bodyPr>
          <a:lstStyle/>
          <a:p>
            <a:pPr>
              <a:defRPr/>
            </a:pPr>
            <a:r>
              <a:rPr lang="en-US" altLang="zh-CN" sz="2400" b="1" dirty="0">
                <a:solidFill>
                  <a:srgbClr val="C00000"/>
                </a:solidFill>
                <a:latin typeface="黑体" panose="02010609060101010101" pitchFamily="2" charset="-122"/>
                <a:ea typeface="黑体" panose="02010609060101010101" pitchFamily="2" charset="-122"/>
              </a:rPr>
              <a:t>1.</a:t>
            </a:r>
            <a:r>
              <a:rPr lang="zh-CN" altLang="en-US" sz="2400" b="1" dirty="0">
                <a:solidFill>
                  <a:srgbClr val="C00000"/>
                </a:solidFill>
                <a:latin typeface="黑体" panose="02010609060101010101" pitchFamily="2" charset="-122"/>
                <a:ea typeface="黑体" panose="02010609060101010101" pitchFamily="2" charset="-122"/>
              </a:rPr>
              <a:t>概括了解</a:t>
            </a:r>
          </a:p>
        </p:txBody>
      </p:sp>
      <p:sp>
        <p:nvSpPr>
          <p:cNvPr id="14" name="文本框 13">
            <a:extLst>
              <a:ext uri="{FF2B5EF4-FFF2-40B4-BE49-F238E27FC236}">
                <a16:creationId xmlns:a16="http://schemas.microsoft.com/office/drawing/2014/main" xmlns="" id="{70B978B9-1B80-6098-AAEA-9591D9F2C2CD}"/>
              </a:ext>
            </a:extLst>
          </p:cNvPr>
          <p:cNvSpPr txBox="1"/>
          <p:nvPr/>
        </p:nvSpPr>
        <p:spPr>
          <a:xfrm>
            <a:off x="2843808" y="2211715"/>
            <a:ext cx="4572000" cy="523220"/>
          </a:xfrm>
          <a:prstGeom prst="rect">
            <a:avLst/>
          </a:prstGeom>
          <a:noFill/>
        </p:spPr>
        <p:txBody>
          <a:bodyPr wrap="square">
            <a:spAutoFit/>
          </a:bodyPr>
          <a:lstStyle/>
          <a:p>
            <a:r>
              <a:rPr kumimoji="0" lang="zh-CN" altLang="en-US"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cs typeface="+mn-cs"/>
              </a:rPr>
              <a:t>读齿轮油泵装配图</a:t>
            </a:r>
            <a:endParaRPr lang="zh-CN" altLang="en-US" dirty="0"/>
          </a:p>
        </p:txBody>
      </p:sp>
    </p:spTree>
    <p:extLst>
      <p:ext uri="{BB962C8B-B14F-4D97-AF65-F5344CB8AC3E}">
        <p14:creationId xmlns:p14="http://schemas.microsoft.com/office/powerpoint/2010/main" val="145197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2"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FB807E4F-6C28-6FFF-CA9D-8F466ADD1BE7}"/>
              </a:ext>
            </a:extLst>
          </p:cNvPr>
          <p:cNvSpPr txBox="1"/>
          <p:nvPr/>
        </p:nvSpPr>
        <p:spPr>
          <a:xfrm>
            <a:off x="395536" y="260648"/>
            <a:ext cx="4572000" cy="461665"/>
          </a:xfrm>
          <a:prstGeom prst="rect">
            <a:avLst/>
          </a:prstGeom>
          <a:noFill/>
        </p:spPr>
        <p:txBody>
          <a:bodyPr wrap="square">
            <a:spAutoFit/>
          </a:bodyPr>
          <a:lstStyle/>
          <a:p>
            <a:r>
              <a:rPr lang="en-US" altLang="zh-CN" sz="2400" b="1" dirty="0">
                <a:solidFill>
                  <a:srgbClr val="C00000"/>
                </a:solidFill>
                <a:latin typeface="黑体" panose="02010609060101010101" pitchFamily="49" charset="-122"/>
                <a:ea typeface="黑体" panose="02010609060101010101" pitchFamily="49" charset="-122"/>
              </a:rPr>
              <a:t>2.</a:t>
            </a:r>
            <a:r>
              <a:rPr lang="zh-CN" altLang="en-US" sz="2400" b="1" dirty="0">
                <a:solidFill>
                  <a:srgbClr val="C00000"/>
                </a:solidFill>
                <a:latin typeface="黑体" panose="02010609060101010101" pitchFamily="49" charset="-122"/>
                <a:ea typeface="黑体" panose="02010609060101010101" pitchFamily="49" charset="-122"/>
              </a:rPr>
              <a:t>分析视图</a:t>
            </a:r>
            <a:endParaRPr lang="zh-CN" altLang="en-US" sz="2400" dirty="0">
              <a:solidFill>
                <a:srgbClr val="C00000"/>
              </a:solidFill>
              <a:latin typeface="黑体" panose="02010609060101010101" pitchFamily="49" charset="-122"/>
              <a:ea typeface="黑体" panose="02010609060101010101" pitchFamily="49" charset="-122"/>
            </a:endParaRPr>
          </a:p>
        </p:txBody>
      </p:sp>
      <p:pic>
        <p:nvPicPr>
          <p:cNvPr id="7" name="图片 6" descr="图示, 工程绘图&#10;&#10;AI 生成的内容可能不正确。">
            <a:extLst>
              <a:ext uri="{FF2B5EF4-FFF2-40B4-BE49-F238E27FC236}">
                <a16:creationId xmlns:a16="http://schemas.microsoft.com/office/drawing/2014/main" xmlns="" id="{98A2B92C-A048-C2AD-220F-050B043921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3808" y="1088740"/>
            <a:ext cx="6198527" cy="4680520"/>
          </a:xfrm>
          <a:prstGeom prst="rect">
            <a:avLst/>
          </a:prstGeom>
        </p:spPr>
      </p:pic>
      <p:sp>
        <p:nvSpPr>
          <p:cNvPr id="11" name="文本框 10">
            <a:extLst>
              <a:ext uri="{FF2B5EF4-FFF2-40B4-BE49-F238E27FC236}">
                <a16:creationId xmlns:a16="http://schemas.microsoft.com/office/drawing/2014/main" xmlns="" id="{18B6AF28-3C37-18A2-CB71-FF09E4BBFB1A}"/>
              </a:ext>
            </a:extLst>
          </p:cNvPr>
          <p:cNvSpPr txBox="1"/>
          <p:nvPr/>
        </p:nvSpPr>
        <p:spPr>
          <a:xfrm>
            <a:off x="323528" y="947734"/>
            <a:ext cx="2448272" cy="4893647"/>
          </a:xfrm>
          <a:prstGeom prst="rect">
            <a:avLst/>
          </a:prstGeom>
          <a:noFill/>
        </p:spPr>
        <p:txBody>
          <a:bodyPr wrap="square">
            <a:spAutoFit/>
          </a:bodyPr>
          <a:lstStyle/>
          <a:p>
            <a:r>
              <a:rPr lang="zh-CN" altLang="en-US" sz="2400" dirty="0">
                <a:solidFill>
                  <a:schemeClr val="accent6"/>
                </a:solidFill>
                <a:latin typeface="隶书" panose="02010509060101010101" pitchFamily="49" charset="-122"/>
                <a:ea typeface="隶书" panose="02010509060101010101" pitchFamily="49" charset="-122"/>
              </a:rPr>
              <a:t>齿轮泵采用两个视图表达，</a:t>
            </a:r>
            <a:r>
              <a:rPr lang="zh-CN" altLang="en-US" sz="2400" dirty="0">
                <a:solidFill>
                  <a:srgbClr val="FF0000"/>
                </a:solidFill>
                <a:latin typeface="隶书" panose="02010509060101010101" pitchFamily="49" charset="-122"/>
                <a:ea typeface="隶书" panose="02010509060101010101" pitchFamily="49" charset="-122"/>
              </a:rPr>
              <a:t>主视图</a:t>
            </a:r>
            <a:r>
              <a:rPr lang="zh-CN" altLang="en-US" sz="2400" dirty="0">
                <a:solidFill>
                  <a:schemeClr val="accent6"/>
                </a:solidFill>
                <a:latin typeface="隶书" panose="02010509060101010101" pitchFamily="49" charset="-122"/>
                <a:ea typeface="隶书" panose="02010509060101010101" pitchFamily="49" charset="-122"/>
              </a:rPr>
              <a:t>采用</a:t>
            </a:r>
            <a:r>
              <a:rPr lang="zh-CN" altLang="en-US" sz="2400" dirty="0">
                <a:solidFill>
                  <a:srgbClr val="FF0000"/>
                </a:solidFill>
                <a:latin typeface="隶书" panose="02010509060101010101" pitchFamily="49" charset="-122"/>
                <a:ea typeface="隶书" panose="02010509060101010101" pitchFamily="49" charset="-122"/>
              </a:rPr>
              <a:t>全剖视图</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反映组成齿轮泵各个零件间的装配关系；</a:t>
            </a:r>
            <a:r>
              <a:rPr lang="zh-CN" altLang="en-US" sz="2400" dirty="0">
                <a:solidFill>
                  <a:srgbClr val="FF0000"/>
                </a:solidFill>
                <a:latin typeface="隶书" panose="02010509060101010101" pitchFamily="49" charset="-122"/>
                <a:ea typeface="隶书" panose="02010509060101010101" pitchFamily="49" charset="-122"/>
              </a:rPr>
              <a:t>左视图</a:t>
            </a:r>
            <a:r>
              <a:rPr lang="zh-CN" altLang="en-US" sz="2400" dirty="0">
                <a:solidFill>
                  <a:schemeClr val="accent6"/>
                </a:solidFill>
                <a:latin typeface="隶书" panose="02010509060101010101" pitchFamily="49" charset="-122"/>
                <a:ea typeface="隶书" panose="02010509060101010101" pitchFamily="49" charset="-122"/>
              </a:rPr>
              <a:t>是采用沿左端盖</a:t>
            </a:r>
            <a:r>
              <a:rPr lang="en-US" altLang="zh-CN" sz="2400" dirty="0">
                <a:solidFill>
                  <a:schemeClr val="accent6"/>
                </a:solidFill>
                <a:latin typeface="隶书" panose="02010509060101010101" pitchFamily="49" charset="-122"/>
                <a:ea typeface="隶书" panose="02010509060101010101" pitchFamily="49" charset="-122"/>
              </a:rPr>
              <a:t>1</a:t>
            </a:r>
            <a:r>
              <a:rPr lang="zh-CN" altLang="en-US" sz="2400" dirty="0">
                <a:solidFill>
                  <a:schemeClr val="accent6"/>
                </a:solidFill>
                <a:latin typeface="隶书" panose="02010509060101010101" pitchFamily="49" charset="-122"/>
                <a:ea typeface="隶书" panose="02010509060101010101" pitchFamily="49" charset="-122"/>
              </a:rPr>
              <a:t>与泵体</a:t>
            </a:r>
            <a:r>
              <a:rPr lang="en-US" altLang="zh-CN" sz="2400" dirty="0">
                <a:solidFill>
                  <a:schemeClr val="accent6"/>
                </a:solidFill>
                <a:latin typeface="隶书" panose="02010509060101010101" pitchFamily="49" charset="-122"/>
                <a:ea typeface="隶书" panose="02010509060101010101" pitchFamily="49" charset="-122"/>
              </a:rPr>
              <a:t>6</a:t>
            </a:r>
            <a:r>
              <a:rPr lang="zh-CN" altLang="en-US" sz="2400" dirty="0">
                <a:solidFill>
                  <a:schemeClr val="accent6"/>
                </a:solidFill>
                <a:latin typeface="隶书" panose="02010509060101010101" pitchFamily="49" charset="-122"/>
                <a:ea typeface="隶书" panose="02010509060101010101" pitchFamily="49" charset="-122"/>
              </a:rPr>
              <a:t>接合面剖切后移去了垫片</a:t>
            </a:r>
            <a:r>
              <a:rPr lang="en-US" altLang="zh-CN" sz="2400" dirty="0">
                <a:solidFill>
                  <a:schemeClr val="accent6"/>
                </a:solidFill>
                <a:latin typeface="隶书" panose="02010509060101010101" pitchFamily="49" charset="-122"/>
                <a:ea typeface="隶书" panose="02010509060101010101" pitchFamily="49" charset="-122"/>
              </a:rPr>
              <a:t>5</a:t>
            </a:r>
            <a:r>
              <a:rPr lang="zh-CN" altLang="en-US" sz="2400" dirty="0">
                <a:solidFill>
                  <a:schemeClr val="accent6"/>
                </a:solidFill>
                <a:latin typeface="隶书" panose="02010509060101010101" pitchFamily="49" charset="-122"/>
                <a:ea typeface="隶书" panose="02010509060101010101" pitchFamily="49" charset="-122"/>
              </a:rPr>
              <a:t>的</a:t>
            </a:r>
            <a:r>
              <a:rPr lang="zh-CN" altLang="en-US" sz="2400" dirty="0">
                <a:solidFill>
                  <a:srgbClr val="FF0000"/>
                </a:solidFill>
                <a:latin typeface="隶书" panose="02010509060101010101" pitchFamily="49" charset="-122"/>
                <a:ea typeface="隶书" panose="02010509060101010101" pitchFamily="49" charset="-122"/>
              </a:rPr>
              <a:t>半剖视图</a:t>
            </a:r>
            <a:r>
              <a:rPr lang="en-US" altLang="zh-CN" sz="2400" dirty="0">
                <a:solidFill>
                  <a:schemeClr val="accent6"/>
                </a:solidFill>
                <a:latin typeface="隶书" panose="02010509060101010101" pitchFamily="49" charset="-122"/>
                <a:ea typeface="隶书" panose="02010509060101010101" pitchFamily="49" charset="-122"/>
              </a:rPr>
              <a:t>B-B</a:t>
            </a:r>
            <a:r>
              <a:rPr lang="zh-CN" altLang="en-US" sz="2400" dirty="0">
                <a:solidFill>
                  <a:schemeClr val="accent6"/>
                </a:solidFill>
                <a:latin typeface="隶书" panose="02010509060101010101" pitchFamily="49" charset="-122"/>
                <a:ea typeface="隶书" panose="02010509060101010101" pitchFamily="49" charset="-122"/>
              </a:rPr>
              <a:t>，清楚地反映吸、压油的情况和泵的外形。</a:t>
            </a:r>
          </a:p>
        </p:txBody>
      </p:sp>
    </p:spTree>
    <p:extLst>
      <p:ext uri="{BB962C8B-B14F-4D97-AF65-F5344CB8AC3E}">
        <p14:creationId xmlns:p14="http://schemas.microsoft.com/office/powerpoint/2010/main" val="2749909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D12E500-A11F-86E8-E960-71A3CFA0738E}"/>
              </a:ext>
            </a:extLst>
          </p:cNvPr>
          <p:cNvPicPr>
            <a:picLocks noChangeAspect="1"/>
          </p:cNvPicPr>
          <p:nvPr/>
        </p:nvPicPr>
        <p:blipFill>
          <a:blip r:embed="rId2"/>
          <a:stretch>
            <a:fillRect/>
          </a:stretch>
        </p:blipFill>
        <p:spPr>
          <a:xfrm>
            <a:off x="2480867" y="672292"/>
            <a:ext cx="6533333" cy="6142857"/>
          </a:xfrm>
          <a:prstGeom prst="rect">
            <a:avLst/>
          </a:prstGeom>
        </p:spPr>
      </p:pic>
      <p:sp>
        <p:nvSpPr>
          <p:cNvPr id="16" name="矩形 15">
            <a:extLst>
              <a:ext uri="{FF2B5EF4-FFF2-40B4-BE49-F238E27FC236}">
                <a16:creationId xmlns:a16="http://schemas.microsoft.com/office/drawing/2014/main" xmlns="" id="{02902D16-92E4-57DF-0021-E0B82D31CC99}"/>
              </a:ext>
            </a:extLst>
          </p:cNvPr>
          <p:cNvSpPr/>
          <p:nvPr/>
        </p:nvSpPr>
        <p:spPr>
          <a:xfrm>
            <a:off x="4860032" y="5229200"/>
            <a:ext cx="4154168" cy="1585949"/>
          </a:xfrm>
          <a:prstGeom prst="rect">
            <a:avLst/>
          </a:prstGeom>
          <a:noFill/>
          <a:ln w="28575">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3EFBF54D-D458-2A26-4C62-0A9B7EAABE64}"/>
              </a:ext>
            </a:extLst>
          </p:cNvPr>
          <p:cNvGrpSpPr/>
          <p:nvPr/>
        </p:nvGrpSpPr>
        <p:grpSpPr>
          <a:xfrm>
            <a:off x="28950" y="116632"/>
            <a:ext cx="6705600" cy="1752600"/>
            <a:chOff x="864" y="3160"/>
            <a:chExt cx="4224" cy="1104"/>
          </a:xfrm>
        </p:grpSpPr>
        <p:sp>
          <p:nvSpPr>
            <p:cNvPr id="5" name="矩形 362501">
              <a:extLst>
                <a:ext uri="{FF2B5EF4-FFF2-40B4-BE49-F238E27FC236}">
                  <a16:creationId xmlns:a16="http://schemas.microsoft.com/office/drawing/2014/main" xmlns="" id="{A08E9278-DD6A-DFC8-A770-7D8A9B934357}"/>
                </a:ext>
              </a:extLst>
            </p:cNvPr>
            <p:cNvSpPr/>
            <p:nvPr/>
          </p:nvSpPr>
          <p:spPr>
            <a:xfrm>
              <a:off x="864" y="3160"/>
              <a:ext cx="4224" cy="1104"/>
            </a:xfrm>
            <a:prstGeom prst="rect">
              <a:avLst/>
            </a:prstGeom>
            <a:no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 name="文本框 362502">
              <a:extLst>
                <a:ext uri="{FF2B5EF4-FFF2-40B4-BE49-F238E27FC236}">
                  <a16:creationId xmlns:a16="http://schemas.microsoft.com/office/drawing/2014/main" xmlns="" id="{DFB93501-8807-1699-12A3-83F557FFFDE8}"/>
                </a:ext>
              </a:extLst>
            </p:cNvPr>
            <p:cNvSpPr txBox="1"/>
            <p:nvPr/>
          </p:nvSpPr>
          <p:spPr>
            <a:xfrm>
              <a:off x="1003" y="3160"/>
              <a:ext cx="3204"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3333CC"/>
                  </a:solidFill>
                  <a:effectLst/>
                  <a:uLnTx/>
                  <a:uFillTx/>
                  <a:latin typeface="Times New Roman" panose="02020603050405020304" pitchFamily="18" charset="0"/>
                </a:rPr>
                <a:t>一张完整的装配图应具备以下内容：</a:t>
              </a:r>
            </a:p>
          </p:txBody>
        </p:sp>
      </p:grpSp>
      <p:sp>
        <p:nvSpPr>
          <p:cNvPr id="7" name="文本框 6">
            <a:extLst>
              <a:ext uri="{FF2B5EF4-FFF2-40B4-BE49-F238E27FC236}">
                <a16:creationId xmlns:a16="http://schemas.microsoft.com/office/drawing/2014/main" xmlns="" id="{CB9C55D7-4515-9961-F07D-6F07A952E271}"/>
              </a:ext>
            </a:extLst>
          </p:cNvPr>
          <p:cNvSpPr txBox="1"/>
          <p:nvPr/>
        </p:nvSpPr>
        <p:spPr>
          <a:xfrm>
            <a:off x="201217" y="990699"/>
            <a:ext cx="1885453" cy="461665"/>
          </a:xfrm>
          <a:prstGeom prst="rect">
            <a:avLst/>
          </a:prstGeom>
          <a:noFill/>
          <a:ln w="9525">
            <a:noFill/>
          </a:ln>
        </p:spPr>
        <p:txBody>
          <a:bodyPr wrap="none" anchor="t" anchorCtr="0">
            <a:spAutoFit/>
          </a:bodyPr>
          <a:lstStyle/>
          <a:p>
            <a:r>
              <a:rPr lang="en-US" altLang="zh-CN" sz="2400" b="1" dirty="0">
                <a:solidFill>
                  <a:srgbClr val="990033"/>
                </a:solidFill>
                <a:latin typeface="黑体" panose="02010609060101010101" pitchFamily="49" charset="-122"/>
                <a:ea typeface="黑体" panose="02010609060101010101" pitchFamily="49" charset="-122"/>
              </a:rPr>
              <a:t>1</a:t>
            </a:r>
            <a:r>
              <a:rPr lang="zh-CN" altLang="en-US" sz="2400" b="1" dirty="0">
                <a:solidFill>
                  <a:srgbClr val="990033"/>
                </a:solidFill>
                <a:latin typeface="黑体" panose="02010609060101010101" pitchFamily="49" charset="-122"/>
                <a:ea typeface="黑体" panose="02010609060101010101" pitchFamily="49" charset="-122"/>
              </a:rPr>
              <a:t>、一组视图</a:t>
            </a:r>
          </a:p>
        </p:txBody>
      </p:sp>
      <p:sp>
        <p:nvSpPr>
          <p:cNvPr id="8" name="文本框 7">
            <a:extLst>
              <a:ext uri="{FF2B5EF4-FFF2-40B4-BE49-F238E27FC236}">
                <a16:creationId xmlns:a16="http://schemas.microsoft.com/office/drawing/2014/main" xmlns="" id="{922664A3-081B-9949-E27A-E03CA1B8D097}"/>
              </a:ext>
            </a:extLst>
          </p:cNvPr>
          <p:cNvSpPr txBox="1"/>
          <p:nvPr/>
        </p:nvSpPr>
        <p:spPr>
          <a:xfrm>
            <a:off x="184447" y="1636812"/>
            <a:ext cx="2194832" cy="461665"/>
          </a:xfrm>
          <a:prstGeom prst="rect">
            <a:avLst/>
          </a:prstGeom>
          <a:noFill/>
          <a:ln w="9525">
            <a:noFill/>
          </a:ln>
        </p:spPr>
        <p:txBody>
          <a:bodyPr wrap="none" anchor="t" anchorCtr="0">
            <a:spAutoFit/>
          </a:bodyPr>
          <a:lstStyle/>
          <a:p>
            <a:r>
              <a:rPr lang="en-US" altLang="zh-CN" sz="2400" b="1" dirty="0">
                <a:solidFill>
                  <a:srgbClr val="990033"/>
                </a:solidFill>
                <a:latin typeface="黑体" panose="02010609060101010101" pitchFamily="49" charset="-122"/>
                <a:ea typeface="黑体" panose="02010609060101010101" pitchFamily="49" charset="-122"/>
              </a:rPr>
              <a:t>2</a:t>
            </a:r>
            <a:r>
              <a:rPr lang="zh-CN" altLang="en-US" sz="2400" b="1" dirty="0">
                <a:solidFill>
                  <a:srgbClr val="990033"/>
                </a:solidFill>
                <a:latin typeface="黑体" panose="02010609060101010101" pitchFamily="49" charset="-122"/>
                <a:ea typeface="黑体" panose="02010609060101010101" pitchFamily="49" charset="-122"/>
              </a:rPr>
              <a:t>、必要的尺寸</a:t>
            </a:r>
          </a:p>
        </p:txBody>
      </p:sp>
      <p:sp>
        <p:nvSpPr>
          <p:cNvPr id="9" name="文本框 8">
            <a:extLst>
              <a:ext uri="{FF2B5EF4-FFF2-40B4-BE49-F238E27FC236}">
                <a16:creationId xmlns:a16="http://schemas.microsoft.com/office/drawing/2014/main" xmlns="" id="{C727FB4F-9A9E-F3E8-576E-BC116B3B1C0B}"/>
              </a:ext>
            </a:extLst>
          </p:cNvPr>
          <p:cNvSpPr txBox="1"/>
          <p:nvPr/>
        </p:nvSpPr>
        <p:spPr>
          <a:xfrm>
            <a:off x="201217" y="2185207"/>
            <a:ext cx="1885453" cy="461665"/>
          </a:xfrm>
          <a:prstGeom prst="rect">
            <a:avLst/>
          </a:prstGeom>
          <a:noFill/>
          <a:ln w="9525">
            <a:noFill/>
          </a:ln>
        </p:spPr>
        <p:txBody>
          <a:bodyPr wrap="none" anchor="t" anchorCtr="0">
            <a:spAutoFit/>
          </a:bodyPr>
          <a:lstStyle/>
          <a:p>
            <a:r>
              <a:rPr lang="en-US" altLang="zh-CN" sz="2400" b="1" dirty="0">
                <a:solidFill>
                  <a:srgbClr val="990033"/>
                </a:solidFill>
                <a:latin typeface="黑体" panose="02010609060101010101" pitchFamily="49" charset="-122"/>
                <a:ea typeface="黑体" panose="02010609060101010101" pitchFamily="49" charset="-122"/>
              </a:rPr>
              <a:t>3</a:t>
            </a:r>
            <a:r>
              <a:rPr lang="zh-CN" altLang="en-US" sz="2400" b="1" dirty="0">
                <a:solidFill>
                  <a:srgbClr val="990033"/>
                </a:solidFill>
                <a:latin typeface="黑体" panose="02010609060101010101" pitchFamily="49" charset="-122"/>
                <a:ea typeface="黑体" panose="02010609060101010101" pitchFamily="49" charset="-122"/>
              </a:rPr>
              <a:t>、技术要求</a:t>
            </a:r>
          </a:p>
        </p:txBody>
      </p:sp>
      <p:sp>
        <p:nvSpPr>
          <p:cNvPr id="10" name="文本框 9">
            <a:extLst>
              <a:ext uri="{FF2B5EF4-FFF2-40B4-BE49-F238E27FC236}">
                <a16:creationId xmlns:a16="http://schemas.microsoft.com/office/drawing/2014/main" xmlns="" id="{C7256442-A6ED-6D8C-3958-C3C95E309872}"/>
              </a:ext>
            </a:extLst>
          </p:cNvPr>
          <p:cNvSpPr txBox="1"/>
          <p:nvPr/>
        </p:nvSpPr>
        <p:spPr>
          <a:xfrm>
            <a:off x="201217" y="2743299"/>
            <a:ext cx="1844675" cy="1200329"/>
          </a:xfrm>
          <a:prstGeom prst="rect">
            <a:avLst/>
          </a:prstGeom>
          <a:noFill/>
          <a:ln w="9525">
            <a:noFill/>
          </a:ln>
        </p:spPr>
        <p:txBody>
          <a:bodyPr wrap="square" anchor="t" anchorCtr="0">
            <a:spAutoFit/>
          </a:bodyPr>
          <a:lstStyle/>
          <a:p>
            <a:r>
              <a:rPr lang="en-US" altLang="zh-CN" sz="2400" b="1" dirty="0">
                <a:solidFill>
                  <a:srgbClr val="990033"/>
                </a:solidFill>
                <a:latin typeface="黑体" panose="02010609060101010101" pitchFamily="49" charset="-122"/>
                <a:ea typeface="黑体" panose="02010609060101010101" pitchFamily="49" charset="-122"/>
              </a:rPr>
              <a:t>4</a:t>
            </a:r>
            <a:r>
              <a:rPr lang="zh-CN" altLang="en-US" sz="2400" b="1" dirty="0">
                <a:solidFill>
                  <a:srgbClr val="990033"/>
                </a:solidFill>
                <a:latin typeface="黑体" panose="02010609060101010101" pitchFamily="49" charset="-122"/>
                <a:ea typeface="黑体" panose="02010609060101010101" pitchFamily="49" charset="-122"/>
              </a:rPr>
              <a:t>、零部件序号、明细栏、标题栏</a:t>
            </a:r>
          </a:p>
        </p:txBody>
      </p:sp>
      <p:sp>
        <p:nvSpPr>
          <p:cNvPr id="12" name="文本框 11">
            <a:extLst>
              <a:ext uri="{FF2B5EF4-FFF2-40B4-BE49-F238E27FC236}">
                <a16:creationId xmlns:a16="http://schemas.microsoft.com/office/drawing/2014/main" xmlns="" id="{B8C09AF5-7744-FD31-0C61-FA3E61F271B8}"/>
              </a:ext>
            </a:extLst>
          </p:cNvPr>
          <p:cNvSpPr txBox="1"/>
          <p:nvPr/>
        </p:nvSpPr>
        <p:spPr>
          <a:xfrm>
            <a:off x="3381750" y="2824907"/>
            <a:ext cx="2349500" cy="466725"/>
          </a:xfrm>
          <a:prstGeom prst="rect">
            <a:avLst/>
          </a:prstGeom>
          <a:solidFill>
            <a:srgbClr val="FFFF99"/>
          </a:solidFill>
          <a:ln w="9525" cap="flat" cmpd="sng">
            <a:solidFill>
              <a:srgbClr val="CC3300"/>
            </a:solidFill>
            <a:prstDash val="solid"/>
            <a:miter/>
            <a:headEnd type="none" w="med" len="med"/>
            <a:tailEnd type="none" w="med" len="med"/>
          </a:ln>
        </p:spPr>
        <p:txBody>
          <a:bodyPr wrap="none" anchor="t" anchorCtr="0">
            <a:spAutoFit/>
          </a:bodyPr>
          <a:lstStyle/>
          <a:p>
            <a:r>
              <a:rPr lang="zh-CN" altLang="en-US" sz="2400" b="1" dirty="0">
                <a:solidFill>
                  <a:srgbClr val="CC3300"/>
                </a:solidFill>
                <a:latin typeface="Times New Roman" panose="02020603050405020304" pitchFamily="18" charset="0"/>
              </a:rPr>
              <a:t>主视图－－全剖</a:t>
            </a:r>
            <a:endParaRPr lang="zh-CN" altLang="en-US" sz="2400" b="1">
              <a:solidFill>
                <a:srgbClr val="CC3300"/>
              </a:solidFill>
              <a:latin typeface="Times New Roman" panose="02020603050405020304" pitchFamily="18" charset="0"/>
            </a:endParaRPr>
          </a:p>
        </p:txBody>
      </p:sp>
      <p:sp>
        <p:nvSpPr>
          <p:cNvPr id="13" name="文本框 12">
            <a:extLst>
              <a:ext uri="{FF2B5EF4-FFF2-40B4-BE49-F238E27FC236}">
                <a16:creationId xmlns:a16="http://schemas.microsoft.com/office/drawing/2014/main" xmlns="" id="{EDF88AE6-4F11-986D-E43C-41C0C5D69E2A}"/>
              </a:ext>
            </a:extLst>
          </p:cNvPr>
          <p:cNvSpPr txBox="1"/>
          <p:nvPr/>
        </p:nvSpPr>
        <p:spPr>
          <a:xfrm>
            <a:off x="6484546" y="2824906"/>
            <a:ext cx="2349500" cy="466725"/>
          </a:xfrm>
          <a:prstGeom prst="rect">
            <a:avLst/>
          </a:prstGeom>
          <a:solidFill>
            <a:srgbClr val="CCCCFF"/>
          </a:solidFill>
          <a:ln w="9525" cap="flat" cmpd="sng">
            <a:solidFill>
              <a:srgbClr val="3333CC"/>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3333CC"/>
                </a:solidFill>
                <a:effectLst/>
                <a:uLnTx/>
                <a:uFillTx/>
                <a:latin typeface="Times New Roman" panose="02020603050405020304" pitchFamily="18" charset="0"/>
              </a:rPr>
              <a:t>左视图－－半剖</a:t>
            </a:r>
            <a:endParaRPr kumimoji="0" lang="zh-CN" altLang="en-US" sz="2400" b="1" i="0" u="none" strike="noStrike" kern="0" cap="none" spc="0" normalizeH="0" baseline="0" noProof="0">
              <a:ln>
                <a:noFill/>
              </a:ln>
              <a:solidFill>
                <a:srgbClr val="3333CC"/>
              </a:solidFill>
              <a:effectLst/>
              <a:uLnTx/>
              <a:uFillTx/>
              <a:latin typeface="Times New Roman" panose="02020603050405020304" pitchFamily="18" charset="0"/>
            </a:endParaRPr>
          </a:p>
        </p:txBody>
      </p:sp>
      <p:sp>
        <p:nvSpPr>
          <p:cNvPr id="14" name="文本框 13">
            <a:extLst>
              <a:ext uri="{FF2B5EF4-FFF2-40B4-BE49-F238E27FC236}">
                <a16:creationId xmlns:a16="http://schemas.microsoft.com/office/drawing/2014/main" xmlns="" id="{A8356E51-3E00-83B8-5C0A-56C329EACC69}"/>
              </a:ext>
            </a:extLst>
          </p:cNvPr>
          <p:cNvSpPr txBox="1"/>
          <p:nvPr/>
        </p:nvSpPr>
        <p:spPr>
          <a:xfrm>
            <a:off x="3368574" y="5085184"/>
            <a:ext cx="2622550" cy="466725"/>
          </a:xfrm>
          <a:prstGeom prst="rect">
            <a:avLst/>
          </a:prstGeom>
          <a:solidFill>
            <a:srgbClr val="00FFFF"/>
          </a:solidFill>
          <a:ln w="9525" cap="flat" cmpd="sng">
            <a:solidFill>
              <a:srgbClr val="000000"/>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Times New Roman" panose="02020603050405020304" pitchFamily="18" charset="0"/>
              </a:rPr>
              <a:t>俯视图－－局部剖</a:t>
            </a:r>
          </a:p>
        </p:txBody>
      </p:sp>
      <p:sp>
        <p:nvSpPr>
          <p:cNvPr id="17" name="矩形 16">
            <a:extLst>
              <a:ext uri="{FF2B5EF4-FFF2-40B4-BE49-F238E27FC236}">
                <a16:creationId xmlns:a16="http://schemas.microsoft.com/office/drawing/2014/main" xmlns="" id="{1BE40222-13CC-41F6-53B2-4BF7258F8837}"/>
              </a:ext>
            </a:extLst>
          </p:cNvPr>
          <p:cNvSpPr/>
          <p:nvPr/>
        </p:nvSpPr>
        <p:spPr>
          <a:xfrm>
            <a:off x="6716377" y="4247305"/>
            <a:ext cx="2248111" cy="466725"/>
          </a:xfrm>
          <a:prstGeom prst="rect">
            <a:avLst/>
          </a:prstGeom>
          <a:no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28B8CB86-B4CE-732E-0D9B-2226DCD3F5D6}"/>
              </a:ext>
            </a:extLst>
          </p:cNvPr>
          <p:cNvSpPr/>
          <p:nvPr/>
        </p:nvSpPr>
        <p:spPr>
          <a:xfrm>
            <a:off x="2792788" y="908720"/>
            <a:ext cx="3198336" cy="296731"/>
          </a:xfrm>
          <a:prstGeom prst="rect">
            <a:avLst/>
          </a:prstGeom>
          <a:noFill/>
          <a:ln w="28575">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B489CB99-CB1A-9AC1-6CEE-64CEE3D8F3CF}"/>
              </a:ext>
            </a:extLst>
          </p:cNvPr>
          <p:cNvSpPr/>
          <p:nvPr/>
        </p:nvSpPr>
        <p:spPr>
          <a:xfrm>
            <a:off x="2792788" y="1205452"/>
            <a:ext cx="339788" cy="2754064"/>
          </a:xfrm>
          <a:prstGeom prst="rect">
            <a:avLst/>
          </a:prstGeom>
          <a:noFill/>
          <a:ln w="28575">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注: 弯曲线形 19">
            <a:extLst>
              <a:ext uri="{FF2B5EF4-FFF2-40B4-BE49-F238E27FC236}">
                <a16:creationId xmlns:a16="http://schemas.microsoft.com/office/drawing/2014/main" xmlns="" id="{9888C4BD-26B8-76CC-39E5-F154EF7D1320}"/>
              </a:ext>
            </a:extLst>
          </p:cNvPr>
          <p:cNvSpPr/>
          <p:nvPr/>
        </p:nvSpPr>
        <p:spPr>
          <a:xfrm>
            <a:off x="5991124" y="3550850"/>
            <a:ext cx="914400" cy="331671"/>
          </a:xfrm>
          <a:prstGeom prst="borderCallout2">
            <a:avLst>
              <a:gd name="adj1" fmla="val 18750"/>
              <a:gd name="adj2" fmla="val -8333"/>
              <a:gd name="adj3" fmla="val 18750"/>
              <a:gd name="adj4" fmla="val -16667"/>
              <a:gd name="adj5" fmla="val -103837"/>
              <a:gd name="adj6" fmla="val -20072"/>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rPr>
              <a:t>规格尺寸</a:t>
            </a:r>
          </a:p>
        </p:txBody>
      </p:sp>
      <p:sp>
        <p:nvSpPr>
          <p:cNvPr id="21" name="标注: 弯曲线形 20">
            <a:extLst>
              <a:ext uri="{FF2B5EF4-FFF2-40B4-BE49-F238E27FC236}">
                <a16:creationId xmlns:a16="http://schemas.microsoft.com/office/drawing/2014/main" xmlns="" id="{8EC02644-167A-F604-0E80-D4CE711628D3}"/>
              </a:ext>
            </a:extLst>
          </p:cNvPr>
          <p:cNvSpPr/>
          <p:nvPr/>
        </p:nvSpPr>
        <p:spPr>
          <a:xfrm>
            <a:off x="5616188" y="1622243"/>
            <a:ext cx="914400" cy="331671"/>
          </a:xfrm>
          <a:prstGeom prst="borderCallout2">
            <a:avLst>
              <a:gd name="adj1" fmla="val 18750"/>
              <a:gd name="adj2" fmla="val -8333"/>
              <a:gd name="adj3" fmla="val 18750"/>
              <a:gd name="adj4" fmla="val -16667"/>
              <a:gd name="adj5" fmla="val 165992"/>
              <a:gd name="adj6" fmla="val -32838"/>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rPr>
              <a:t>装配尺寸</a:t>
            </a:r>
          </a:p>
        </p:txBody>
      </p:sp>
      <p:sp>
        <p:nvSpPr>
          <p:cNvPr id="22" name="标注: 弯曲线形 21">
            <a:extLst>
              <a:ext uri="{FF2B5EF4-FFF2-40B4-BE49-F238E27FC236}">
                <a16:creationId xmlns:a16="http://schemas.microsoft.com/office/drawing/2014/main" xmlns="" id="{5CC2DA1C-2A85-1935-73FE-2050D62D338A}"/>
              </a:ext>
            </a:extLst>
          </p:cNvPr>
          <p:cNvSpPr/>
          <p:nvPr/>
        </p:nvSpPr>
        <p:spPr>
          <a:xfrm>
            <a:off x="5731250" y="4022565"/>
            <a:ext cx="914400" cy="331671"/>
          </a:xfrm>
          <a:prstGeom prst="borderCallout2">
            <a:avLst>
              <a:gd name="adj1" fmla="val 18750"/>
              <a:gd name="adj2" fmla="val -8333"/>
              <a:gd name="adj3" fmla="val 18750"/>
              <a:gd name="adj4" fmla="val -16667"/>
              <a:gd name="adj5" fmla="val -51044"/>
              <a:gd name="adj6" fmla="val -108370"/>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rPr>
              <a:t>总体尺寸</a:t>
            </a:r>
          </a:p>
        </p:txBody>
      </p:sp>
      <p:sp>
        <p:nvSpPr>
          <p:cNvPr id="23" name="标注: 弯曲线形 22">
            <a:extLst>
              <a:ext uri="{FF2B5EF4-FFF2-40B4-BE49-F238E27FC236}">
                <a16:creationId xmlns:a16="http://schemas.microsoft.com/office/drawing/2014/main" xmlns="" id="{C7C45CED-DAF5-C14E-5010-0DB2A82504E2}"/>
              </a:ext>
            </a:extLst>
          </p:cNvPr>
          <p:cNvSpPr/>
          <p:nvPr/>
        </p:nvSpPr>
        <p:spPr>
          <a:xfrm>
            <a:off x="6050601" y="2177223"/>
            <a:ext cx="914400" cy="331671"/>
          </a:xfrm>
          <a:prstGeom prst="borderCallout2">
            <a:avLst>
              <a:gd name="adj1" fmla="val 18750"/>
              <a:gd name="adj2" fmla="val -8333"/>
              <a:gd name="adj3" fmla="val 18750"/>
              <a:gd name="adj4" fmla="val -16667"/>
              <a:gd name="adj5" fmla="val 189456"/>
              <a:gd name="adj6" fmla="val -9434"/>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rPr>
              <a:t>安装尺寸</a:t>
            </a:r>
          </a:p>
        </p:txBody>
      </p:sp>
      <p:pic>
        <p:nvPicPr>
          <p:cNvPr id="24" name="图片 23" descr="图示&#10;&#10;AI 生成的内容可能不正确。">
            <a:hlinkClick r:id="rId3" action="ppaction://hlinkfile"/>
            <a:extLst>
              <a:ext uri="{FF2B5EF4-FFF2-40B4-BE49-F238E27FC236}">
                <a16:creationId xmlns:a16="http://schemas.microsoft.com/office/drawing/2014/main" xmlns="" id="{DA9371F8-B679-1BEF-1C0D-36F67799E0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698" y="4248254"/>
            <a:ext cx="2174330" cy="2292074"/>
          </a:xfrm>
          <a:prstGeom prst="rect">
            <a:avLst/>
          </a:prstGeom>
        </p:spPr>
      </p:pic>
    </p:spTree>
    <p:extLst>
      <p:ext uri="{BB962C8B-B14F-4D97-AF65-F5344CB8AC3E}">
        <p14:creationId xmlns:p14="http://schemas.microsoft.com/office/powerpoint/2010/main" val="1573851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20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strips(down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strips(down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strips(downLef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down)">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heel(1)">
                                      <p:cBhvr>
                                        <p:cTn id="72" dur="20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left)">
                                      <p:cBhvr>
                                        <p:cTn id="77" dur="500"/>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1"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heel(1)">
                                      <p:cBhvr>
                                        <p:cTn id="82" dur="20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21" presetClass="entr" presetSubtype="1"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heel(1)">
                                      <p:cBhvr>
                                        <p:cTn id="87" dur="20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21" presetClass="entr" presetSubtype="1" fill="hold" grpId="0" nodeType="click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wheel(1)">
                                      <p:cBhvr>
                                        <p:cTn id="9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8" grpId="0"/>
      <p:bldP spid="9" grpId="0"/>
      <p:bldP spid="10" grpId="0"/>
      <p:bldP spid="12" grpId="0" animBg="1"/>
      <p:bldP spid="13" grpId="0" animBg="1"/>
      <p:bldP spid="14" grpId="0" animBg="1"/>
      <p:bldP spid="17" grpId="0" animBg="1"/>
      <p:bldP spid="18" grpId="0" animBg="1"/>
      <p:bldP spid="19" grpId="0" animBg="1"/>
      <p:bldP spid="20" grpId="0" animBg="1"/>
      <p:bldP spid="21" grpId="0" animBg="1"/>
      <p:bldP spid="22" grpId="0" animBg="1"/>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图示, 工程绘图&#10;&#10;AI 生成的内容可能不正确。">
            <a:extLst>
              <a:ext uri="{FF2B5EF4-FFF2-40B4-BE49-F238E27FC236}">
                <a16:creationId xmlns:a16="http://schemas.microsoft.com/office/drawing/2014/main" xmlns="" id="{D176DCDE-D568-76F8-CF71-57C4C6E291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4007" y="1016948"/>
            <a:ext cx="6388677" cy="4824103"/>
          </a:xfrm>
          <a:prstGeom prst="rect">
            <a:avLst/>
          </a:prstGeom>
        </p:spPr>
      </p:pic>
      <p:sp>
        <p:nvSpPr>
          <p:cNvPr id="5" name="文本框 4">
            <a:extLst>
              <a:ext uri="{FF2B5EF4-FFF2-40B4-BE49-F238E27FC236}">
                <a16:creationId xmlns:a16="http://schemas.microsoft.com/office/drawing/2014/main" xmlns="" id="{E2914F7F-7505-BB34-9C5A-8869E2A2733C}"/>
              </a:ext>
            </a:extLst>
          </p:cNvPr>
          <p:cNvSpPr txBox="1"/>
          <p:nvPr/>
        </p:nvSpPr>
        <p:spPr>
          <a:xfrm>
            <a:off x="395536" y="260648"/>
            <a:ext cx="4572000" cy="461665"/>
          </a:xfrm>
          <a:prstGeom prst="rect">
            <a:avLst/>
          </a:prstGeom>
          <a:noFill/>
        </p:spPr>
        <p:txBody>
          <a:bodyPr wrap="square">
            <a:spAutoFit/>
          </a:bodyPr>
          <a:lstStyle/>
          <a:p>
            <a:r>
              <a:rPr lang="en-US" altLang="zh-CN" sz="2400" b="1" dirty="0">
                <a:solidFill>
                  <a:srgbClr val="C00000"/>
                </a:solidFill>
                <a:latin typeface="黑体" panose="02010609060101010101" pitchFamily="49" charset="-122"/>
                <a:ea typeface="黑体" panose="02010609060101010101" pitchFamily="49" charset="-122"/>
              </a:rPr>
              <a:t>3.</a:t>
            </a:r>
            <a:r>
              <a:rPr lang="zh-CN" altLang="en-US" sz="2400" b="1" dirty="0">
                <a:solidFill>
                  <a:srgbClr val="C00000"/>
                </a:solidFill>
                <a:latin typeface="黑体" panose="02010609060101010101" pitchFamily="49" charset="-122"/>
                <a:ea typeface="黑体" panose="02010609060101010101" pitchFamily="49" charset="-122"/>
              </a:rPr>
              <a:t>了解工作原理和装配关系</a:t>
            </a:r>
            <a:endParaRPr lang="zh-CN" altLang="en-US" sz="2400" dirty="0">
              <a:solidFill>
                <a:srgbClr val="C00000"/>
              </a:solidFill>
              <a:latin typeface="黑体" panose="02010609060101010101" pitchFamily="49" charset="-122"/>
              <a:ea typeface="黑体" panose="02010609060101010101" pitchFamily="49" charset="-122"/>
            </a:endParaRPr>
          </a:p>
        </p:txBody>
      </p:sp>
      <p:sp>
        <p:nvSpPr>
          <p:cNvPr id="7" name="文本框 364557">
            <a:extLst>
              <a:ext uri="{FF2B5EF4-FFF2-40B4-BE49-F238E27FC236}">
                <a16:creationId xmlns:a16="http://schemas.microsoft.com/office/drawing/2014/main" xmlns="" id="{2EC8C9CE-ECD1-63ED-62D3-0D48BF559DD0}"/>
              </a:ext>
            </a:extLst>
          </p:cNvPr>
          <p:cNvSpPr txBox="1"/>
          <p:nvPr/>
        </p:nvSpPr>
        <p:spPr>
          <a:xfrm>
            <a:off x="239928" y="948047"/>
            <a:ext cx="2448271" cy="5355312"/>
          </a:xfrm>
          <a:prstGeom prst="rect">
            <a:avLst/>
          </a:prstGeom>
          <a:solidFill>
            <a:schemeClr val="accent6">
              <a:lumMod val="20000"/>
              <a:lumOff val="80000"/>
            </a:schemeClr>
          </a:solidFill>
          <a:ln w="9525">
            <a:noFill/>
          </a:ln>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6"/>
                </a:solidFill>
                <a:effectLst/>
                <a:uLnTx/>
                <a:uFillTx/>
                <a:latin typeface="Times New Roman" panose="02020603050405020304" pitchFamily="18" charset="0"/>
              </a:rPr>
              <a:t>装配关系：</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齿轮油泵是机器中用来输送润滑油的一个部件，它由</a:t>
            </a:r>
            <a:r>
              <a:rPr kumimoji="0" lang="en-US" altLang="zh-CN"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17</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种零件装配而成。</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泵体</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6</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的内腔容纳一对吸油和压油的齿轮。</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齿轮轴</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2</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和传动</a:t>
            </a:r>
            <a:r>
              <a:rPr kumimoji="0" lang="zh-CN" altLang="en-US" sz="1800" i="0" u="none" strike="noStrike" kern="0" cap="none" spc="0" normalizeH="0" baseline="0" noProof="0" dirty="0">
                <a:ln>
                  <a:noFill/>
                </a:ln>
                <a:solidFill>
                  <a:srgbClr val="3333CC"/>
                </a:solidFill>
                <a:effectLst/>
                <a:uLnTx/>
                <a:uFillTx/>
                <a:latin typeface="隶书" panose="02010509060101010101" pitchFamily="49" charset="-122"/>
                <a:ea typeface="隶书" panose="02010509060101010101" pitchFamily="49" charset="-122"/>
              </a:rPr>
              <a:t>齿轮</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轴</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3</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装入泵体后，两侧有</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左端盖</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1</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右端盖</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7</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支承这一对齿轮轴的旋转运动。由</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销</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4</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将左右端盖与泵体定位后，再用</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螺钉</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15</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将左右端盖与泵体连接成整体。为了防止泵体与端盖结合面 及传动齿轮轴伸出端漏油，分别用</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垫片</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5</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及</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密封圈</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8</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轴套</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9</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a:t>
            </a: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压紧螺母</a:t>
            </a:r>
            <a:r>
              <a:rPr kumimoji="0" lang="en-US" altLang="zh-CN"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10</a:t>
            </a:r>
            <a:r>
              <a:rPr kumimoji="0" lang="zh-CN" altLang="en-US" sz="1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密封。</a:t>
            </a:r>
          </a:p>
        </p:txBody>
      </p:sp>
      <p:pic>
        <p:nvPicPr>
          <p:cNvPr id="9" name="图片 8">
            <a:extLst>
              <a:ext uri="{FF2B5EF4-FFF2-40B4-BE49-F238E27FC236}">
                <a16:creationId xmlns:a16="http://schemas.microsoft.com/office/drawing/2014/main" xmlns="" id="{CAB6ED02-5B25-B40C-F060-1C088B4DA2A0}"/>
              </a:ext>
            </a:extLst>
          </p:cNvPr>
          <p:cNvPicPr>
            <a:picLocks noChangeAspect="1"/>
          </p:cNvPicPr>
          <p:nvPr/>
        </p:nvPicPr>
        <p:blipFill>
          <a:blip r:embed="rId3"/>
          <a:stretch>
            <a:fillRect/>
          </a:stretch>
        </p:blipFill>
        <p:spPr>
          <a:xfrm>
            <a:off x="2774402" y="1016948"/>
            <a:ext cx="6369598" cy="4834547"/>
          </a:xfrm>
          <a:prstGeom prst="rect">
            <a:avLst/>
          </a:prstGeom>
        </p:spPr>
      </p:pic>
      <p:sp>
        <p:nvSpPr>
          <p:cNvPr id="10" name="Rectangle 5">
            <a:extLst>
              <a:ext uri="{FF2B5EF4-FFF2-40B4-BE49-F238E27FC236}">
                <a16:creationId xmlns:a16="http://schemas.microsoft.com/office/drawing/2014/main" xmlns="" id="{188E96D2-962F-099B-BC1B-8B16782C699F}"/>
              </a:ext>
            </a:extLst>
          </p:cNvPr>
          <p:cNvSpPr>
            <a:spLocks noChangeArrowheads="1"/>
          </p:cNvSpPr>
          <p:nvPr/>
        </p:nvSpPr>
        <p:spPr bwMode="auto">
          <a:xfrm>
            <a:off x="4572000" y="5987831"/>
            <a:ext cx="2338388" cy="466725"/>
          </a:xfrm>
          <a:prstGeom prst="rect">
            <a:avLst/>
          </a:prstGeom>
          <a:solidFill>
            <a:srgbClr val="FFFF99"/>
          </a:solidFill>
          <a:ln w="9525">
            <a:solidFill>
              <a:srgbClr val="8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hlinkClick r:id="rId4" action="ppaction://hlinkfile"/>
              </a:rPr>
              <a:t>齿轮油泵分解图</a:t>
            </a:r>
            <a:endParaRPr kumimoji="0" lang="zh-CN" altLang="en-US" sz="2400"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4348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ou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D8B5CA7-642C-4088-D8D4-215645CA36B2}"/>
              </a:ext>
            </a:extLst>
          </p:cNvPr>
          <p:cNvGrpSpPr/>
          <p:nvPr/>
        </p:nvGrpSpPr>
        <p:grpSpPr>
          <a:xfrm>
            <a:off x="749300" y="404813"/>
            <a:ext cx="4421188" cy="4173537"/>
            <a:chOff x="288" y="207"/>
            <a:chExt cx="2785" cy="2629"/>
          </a:xfrm>
        </p:grpSpPr>
        <p:sp>
          <p:nvSpPr>
            <p:cNvPr id="5" name="矩形 364547">
              <a:extLst>
                <a:ext uri="{FF2B5EF4-FFF2-40B4-BE49-F238E27FC236}">
                  <a16:creationId xmlns:a16="http://schemas.microsoft.com/office/drawing/2014/main" xmlns="" id="{D7DFD367-81EF-E5CD-C134-6961EDF89987}"/>
                </a:ext>
              </a:extLst>
            </p:cNvPr>
            <p:cNvSpPr>
              <a:spLocks noChangeAspect="1"/>
            </p:cNvSpPr>
            <p:nvPr/>
          </p:nvSpPr>
          <p:spPr>
            <a:xfrm>
              <a:off x="288" y="207"/>
              <a:ext cx="2785" cy="2394"/>
            </a:xfrm>
            <a:prstGeom prst="rect">
              <a:avLst/>
            </a:prstGeom>
            <a:solidFill>
              <a:srgbClr val="FFFFFF"/>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pic>
          <p:nvPicPr>
            <p:cNvPr id="6" name="图片 364548" descr="齿轮油泵工作原理">
              <a:extLst>
                <a:ext uri="{FF2B5EF4-FFF2-40B4-BE49-F238E27FC236}">
                  <a16:creationId xmlns:a16="http://schemas.microsoft.com/office/drawing/2014/main" xmlns="" id="{D0F172F8-8A83-16BB-6C9D-DCCB5B4A2E9B}"/>
                </a:ext>
              </a:extLst>
            </p:cNvPr>
            <p:cNvPicPr>
              <a:picLocks noChangeAspect="1"/>
            </p:cNvPicPr>
            <p:nvPr/>
          </p:nvPicPr>
          <p:blipFill>
            <a:blip r:embed="rId2">
              <a:lum bright="-12000" contrast="29999"/>
            </a:blip>
            <a:stretch>
              <a:fillRect/>
            </a:stretch>
          </p:blipFill>
          <p:spPr>
            <a:xfrm>
              <a:off x="1026" y="426"/>
              <a:ext cx="1675" cy="2262"/>
            </a:xfrm>
            <a:prstGeom prst="rect">
              <a:avLst/>
            </a:prstGeom>
            <a:noFill/>
            <a:ln w="9525">
              <a:noFill/>
            </a:ln>
          </p:spPr>
        </p:pic>
        <p:sp>
          <p:nvSpPr>
            <p:cNvPr id="7" name="直接连接符 364549">
              <a:extLst>
                <a:ext uri="{FF2B5EF4-FFF2-40B4-BE49-F238E27FC236}">
                  <a16:creationId xmlns:a16="http://schemas.microsoft.com/office/drawing/2014/main" xmlns="" id="{5D34687C-BBEA-4522-AE34-2D6BC70FE2D6}"/>
                </a:ext>
              </a:extLst>
            </p:cNvPr>
            <p:cNvSpPr>
              <a:spLocks noChangeAspect="1"/>
            </p:cNvSpPr>
            <p:nvPr/>
          </p:nvSpPr>
          <p:spPr>
            <a:xfrm flipH="1">
              <a:off x="1165" y="1558"/>
              <a:ext cx="28" cy="0"/>
            </a:xfrm>
            <a:prstGeom prst="line">
              <a:avLst/>
            </a:prstGeom>
            <a:ln w="38100" cap="flat" cmpd="sng">
              <a:solidFill>
                <a:srgbClr val="FF3300"/>
              </a:solidFill>
              <a:prstDash val="solid"/>
              <a:round/>
              <a:headEnd type="none" w="med" len="me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 name="文本框 364550">
              <a:extLst>
                <a:ext uri="{FF2B5EF4-FFF2-40B4-BE49-F238E27FC236}">
                  <a16:creationId xmlns:a16="http://schemas.microsoft.com/office/drawing/2014/main" xmlns="" id="{3F86ABBA-3F27-E565-E956-5DF4876A93C3}"/>
                </a:ext>
              </a:extLst>
            </p:cNvPr>
            <p:cNvSpPr txBox="1">
              <a:spLocks noChangeAspect="1"/>
            </p:cNvSpPr>
            <p:nvPr/>
          </p:nvSpPr>
          <p:spPr>
            <a:xfrm>
              <a:off x="297" y="238"/>
              <a:ext cx="1165" cy="288"/>
            </a:xfrm>
            <a:prstGeom prst="rect">
              <a:avLst/>
            </a:prstGeom>
            <a:solidFill>
              <a:srgbClr val="FFFF00"/>
            </a:solid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CC0099"/>
                  </a:solidFill>
                  <a:effectLst/>
                  <a:uLnTx/>
                  <a:uFillTx/>
                  <a:latin typeface="Times New Roman" panose="02020603050405020304" pitchFamily="18" charset="0"/>
                </a:rPr>
                <a:t>工作原理图</a:t>
              </a:r>
            </a:p>
          </p:txBody>
        </p:sp>
        <p:sp>
          <p:nvSpPr>
            <p:cNvPr id="9" name="文本框 364551">
              <a:extLst>
                <a:ext uri="{FF2B5EF4-FFF2-40B4-BE49-F238E27FC236}">
                  <a16:creationId xmlns:a16="http://schemas.microsoft.com/office/drawing/2014/main" xmlns="" id="{3357464A-C14F-A8F1-7E7E-82F9A3062807}"/>
                </a:ext>
              </a:extLst>
            </p:cNvPr>
            <p:cNvSpPr txBox="1">
              <a:spLocks noChangeAspect="1"/>
            </p:cNvSpPr>
            <p:nvPr/>
          </p:nvSpPr>
          <p:spPr>
            <a:xfrm>
              <a:off x="825" y="1165"/>
              <a:ext cx="308" cy="529"/>
            </a:xfrm>
            <a:prstGeom prst="rect">
              <a:avLst/>
            </a:prstGeom>
            <a:solidFill>
              <a:srgbClr val="FF3300"/>
            </a:solidFill>
            <a:ln w="9525">
              <a:noFill/>
            </a:ln>
          </p:spPr>
          <p:txBody>
            <a:bodyPr vert="eaVert"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压油口</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sp>
          <p:nvSpPr>
            <p:cNvPr id="10" name="文本框 364552">
              <a:extLst>
                <a:ext uri="{FF2B5EF4-FFF2-40B4-BE49-F238E27FC236}">
                  <a16:creationId xmlns:a16="http://schemas.microsoft.com/office/drawing/2014/main" xmlns="" id="{D386559D-FC05-CFA2-28DD-B7D9868CC3EC}"/>
                </a:ext>
              </a:extLst>
            </p:cNvPr>
            <p:cNvSpPr txBox="1">
              <a:spLocks noChangeAspect="1"/>
            </p:cNvSpPr>
            <p:nvPr/>
          </p:nvSpPr>
          <p:spPr>
            <a:xfrm>
              <a:off x="1919" y="338"/>
              <a:ext cx="604" cy="252"/>
            </a:xfrm>
            <a:prstGeom prst="rect">
              <a:avLst/>
            </a:prstGeom>
            <a:solidFill>
              <a:srgbClr val="00CC99"/>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0000"/>
                  </a:solidFill>
                  <a:effectLst/>
                  <a:uLnTx/>
                  <a:uFillTx/>
                  <a:latin typeface="Times New Roman" panose="02020603050405020304" pitchFamily="18" charset="0"/>
                </a:rPr>
                <a:t>主动轮</a:t>
              </a:r>
            </a:p>
          </p:txBody>
        </p:sp>
        <p:sp>
          <p:nvSpPr>
            <p:cNvPr id="11" name="文本框 364553">
              <a:extLst>
                <a:ext uri="{FF2B5EF4-FFF2-40B4-BE49-F238E27FC236}">
                  <a16:creationId xmlns:a16="http://schemas.microsoft.com/office/drawing/2014/main" xmlns="" id="{22382879-EFD2-C0C6-9F8C-4A6FC0DCE2AD}"/>
                </a:ext>
              </a:extLst>
            </p:cNvPr>
            <p:cNvSpPr txBox="1">
              <a:spLocks noChangeAspect="1"/>
            </p:cNvSpPr>
            <p:nvPr/>
          </p:nvSpPr>
          <p:spPr>
            <a:xfrm>
              <a:off x="1863" y="2584"/>
              <a:ext cx="604" cy="252"/>
            </a:xfrm>
            <a:prstGeom prst="rect">
              <a:avLst/>
            </a:prstGeom>
            <a:solidFill>
              <a:srgbClr val="00CC99"/>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2D2DB7"/>
                  </a:solidFill>
                  <a:effectLst/>
                  <a:uLnTx/>
                  <a:uFillTx/>
                  <a:latin typeface="Times New Roman" panose="02020603050405020304" pitchFamily="18" charset="0"/>
                </a:rPr>
                <a:t>从动轮</a:t>
              </a:r>
            </a:p>
          </p:txBody>
        </p:sp>
        <p:sp>
          <p:nvSpPr>
            <p:cNvPr id="12" name="文本框 364554">
              <a:extLst>
                <a:ext uri="{FF2B5EF4-FFF2-40B4-BE49-F238E27FC236}">
                  <a16:creationId xmlns:a16="http://schemas.microsoft.com/office/drawing/2014/main" xmlns="" id="{7C9BABD8-2967-12D0-4B58-73C3D7B3B33B}"/>
                </a:ext>
              </a:extLst>
            </p:cNvPr>
            <p:cNvSpPr txBox="1">
              <a:spLocks noChangeAspect="1"/>
            </p:cNvSpPr>
            <p:nvPr/>
          </p:nvSpPr>
          <p:spPr>
            <a:xfrm>
              <a:off x="2559" y="1193"/>
              <a:ext cx="308" cy="529"/>
            </a:xfrm>
            <a:prstGeom prst="rect">
              <a:avLst/>
            </a:prstGeom>
            <a:solidFill>
              <a:srgbClr val="3333CC"/>
            </a:solidFill>
            <a:ln w="9525">
              <a:noFill/>
            </a:ln>
          </p:spPr>
          <p:txBody>
            <a:bodyPr vert="eaVert"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吸油口</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grpSp>
      <p:sp>
        <p:nvSpPr>
          <p:cNvPr id="13" name="矩形 12">
            <a:extLst>
              <a:ext uri="{FF2B5EF4-FFF2-40B4-BE49-F238E27FC236}">
                <a16:creationId xmlns:a16="http://schemas.microsoft.com/office/drawing/2014/main" xmlns="" id="{81FF57A1-E28C-C535-C671-96B2BFBBE77A}"/>
              </a:ext>
            </a:extLst>
          </p:cNvPr>
          <p:cNvSpPr/>
          <p:nvPr/>
        </p:nvSpPr>
        <p:spPr>
          <a:xfrm>
            <a:off x="750975" y="5113232"/>
            <a:ext cx="7911926" cy="1323439"/>
          </a:xfrm>
          <a:prstGeom prst="rect">
            <a:avLst/>
          </a:prstGeom>
          <a:solidFill>
            <a:srgbClr val="800000"/>
          </a:solidFill>
          <a:ln w="57150" cap="flat" cmpd="sng">
            <a:solidFill>
              <a:srgbClr val="66FFFF"/>
            </a:solidFill>
            <a:prstDash val="solid"/>
            <a:miter/>
            <a:headEnd type="none" w="med" len="med"/>
            <a:tailEnd type="none" w="med" len="med"/>
          </a:ln>
        </p:spPr>
        <p:txBody>
          <a:bodyPr wrap="square" anchor="t" anchorCtr="0">
            <a:spAutoFit/>
          </a:bodyPr>
          <a:lstStyle/>
          <a:p>
            <a:pPr>
              <a:spcBef>
                <a:spcPct val="50000"/>
              </a:spcBef>
            </a:pPr>
            <a:r>
              <a:rPr lang="en-US" altLang="zh-CN" b="1" dirty="0">
                <a:solidFill>
                  <a:srgbClr val="FFFFFF"/>
                </a:solidFill>
                <a:latin typeface="Times New Roman" panose="02020603050405020304" pitchFamily="18" charset="0"/>
              </a:rPr>
              <a:t>        </a:t>
            </a:r>
            <a:r>
              <a:rPr lang="zh-CN" altLang="en-US" b="1" dirty="0">
                <a:solidFill>
                  <a:srgbClr val="FFFFFF"/>
                </a:solidFill>
                <a:latin typeface="Times New Roman" panose="02020603050405020304" pitchFamily="18" charset="0"/>
              </a:rPr>
              <a:t>当一对齿轮在泵体内作啮合传动时，啮合区内右边空间的压力降低而产生局部真空，油池内的油在大气压力作用下进入油泵低压区内的吸油口，随着齿轮的转动，齿槽中的油不断沿箭头方向被带至左边的压油口把油压出，送至机器中需要润滑的部分。</a:t>
            </a:r>
          </a:p>
        </p:txBody>
      </p:sp>
      <p:pic>
        <p:nvPicPr>
          <p:cNvPr id="14" name="图片 13">
            <a:hlinkClick r:id="rId3" action="ppaction://hlinkfile"/>
            <a:extLst>
              <a:ext uri="{FF2B5EF4-FFF2-40B4-BE49-F238E27FC236}">
                <a16:creationId xmlns:a16="http://schemas.microsoft.com/office/drawing/2014/main" xmlns="" id="{0E5BDD71-96C0-E780-8B70-D2EA4A220469}"/>
              </a:ext>
            </a:extLst>
          </p:cNvPr>
          <p:cNvPicPr>
            <a:picLocks noChangeAspect="1"/>
          </p:cNvPicPr>
          <p:nvPr/>
        </p:nvPicPr>
        <p:blipFill>
          <a:blip r:embed="rId4"/>
          <a:srcRect l="11271" r="19355"/>
          <a:stretch>
            <a:fillRect/>
          </a:stretch>
        </p:blipFill>
        <p:spPr>
          <a:xfrm>
            <a:off x="5322888" y="421329"/>
            <a:ext cx="2960600" cy="3542083"/>
          </a:xfrm>
          <a:prstGeom prst="rect">
            <a:avLst/>
          </a:prstGeom>
        </p:spPr>
      </p:pic>
    </p:spTree>
    <p:extLst>
      <p:ext uri="{BB962C8B-B14F-4D97-AF65-F5344CB8AC3E}">
        <p14:creationId xmlns:p14="http://schemas.microsoft.com/office/powerpoint/2010/main" val="709067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trips(downRigh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147482539" descr="10-12">
            <a:extLst>
              <a:ext uri="{FF2B5EF4-FFF2-40B4-BE49-F238E27FC236}">
                <a16:creationId xmlns:a16="http://schemas.microsoft.com/office/drawing/2014/main" xmlns="" id="{FEFA36EA-C9FD-F110-1C1C-A98AC3E92C6A}"/>
              </a:ext>
            </a:extLst>
          </p:cNvPr>
          <p:cNvPicPr/>
          <p:nvPr/>
        </p:nvPicPr>
        <p:blipFill>
          <a:blip r:embed="rId2"/>
          <a:stretch>
            <a:fillRect/>
          </a:stretch>
        </p:blipFill>
        <p:spPr>
          <a:xfrm>
            <a:off x="566738" y="315913"/>
            <a:ext cx="8035925" cy="6172200"/>
          </a:xfrm>
          <a:prstGeom prst="rect">
            <a:avLst/>
          </a:prstGeom>
          <a:noFill/>
          <a:ln w="9525">
            <a:noFill/>
          </a:ln>
        </p:spPr>
      </p:pic>
      <p:grpSp>
        <p:nvGrpSpPr>
          <p:cNvPr id="5" name="组合 4">
            <a:extLst>
              <a:ext uri="{FF2B5EF4-FFF2-40B4-BE49-F238E27FC236}">
                <a16:creationId xmlns:a16="http://schemas.microsoft.com/office/drawing/2014/main" xmlns="" id="{21197607-D5A6-C454-7659-A34007E205FF}"/>
              </a:ext>
            </a:extLst>
          </p:cNvPr>
          <p:cNvGrpSpPr/>
          <p:nvPr/>
        </p:nvGrpSpPr>
        <p:grpSpPr>
          <a:xfrm>
            <a:off x="2598738" y="2371725"/>
            <a:ext cx="3113087" cy="2498725"/>
            <a:chOff x="4092" y="3736"/>
            <a:chExt cx="4902" cy="3935"/>
          </a:xfrm>
        </p:grpSpPr>
        <p:sp>
          <p:nvSpPr>
            <p:cNvPr id="6" name="矩形 411656">
              <a:extLst>
                <a:ext uri="{FF2B5EF4-FFF2-40B4-BE49-F238E27FC236}">
                  <a16:creationId xmlns:a16="http://schemas.microsoft.com/office/drawing/2014/main" xmlns="" id="{AD61AD3A-DC70-C204-88F3-122A51760FC1}"/>
                </a:ext>
              </a:extLst>
            </p:cNvPr>
            <p:cNvSpPr/>
            <p:nvPr/>
          </p:nvSpPr>
          <p:spPr>
            <a:xfrm>
              <a:off x="4092" y="5967"/>
              <a:ext cx="1440" cy="600"/>
            </a:xfrm>
            <a:prstGeom prst="rect">
              <a:avLst/>
            </a:prstGeom>
            <a:noFill/>
            <a:ln w="28575" cap="flat" cmpd="sng">
              <a:solidFill>
                <a:srgbClr val="990099"/>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 name="文本框 411658">
              <a:extLst>
                <a:ext uri="{FF2B5EF4-FFF2-40B4-BE49-F238E27FC236}">
                  <a16:creationId xmlns:a16="http://schemas.microsoft.com/office/drawing/2014/main" xmlns="" id="{3E802526-23A6-56C9-DED1-DBFF7702C7C7}"/>
                </a:ext>
              </a:extLst>
            </p:cNvPr>
            <p:cNvSpPr txBox="1"/>
            <p:nvPr/>
          </p:nvSpPr>
          <p:spPr>
            <a:xfrm>
              <a:off x="6252" y="7047"/>
              <a:ext cx="1890" cy="625"/>
            </a:xfrm>
            <a:prstGeom prst="rect">
              <a:avLst/>
            </a:prstGeom>
            <a:solidFill>
              <a:srgbClr val="990099"/>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外形尺寸</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sp>
          <p:nvSpPr>
            <p:cNvPr id="8" name="矩形 411657">
              <a:extLst>
                <a:ext uri="{FF2B5EF4-FFF2-40B4-BE49-F238E27FC236}">
                  <a16:creationId xmlns:a16="http://schemas.microsoft.com/office/drawing/2014/main" xmlns="" id="{B8B1692D-FDFB-B36E-9F8D-5FDA429C6FCD}"/>
                </a:ext>
              </a:extLst>
            </p:cNvPr>
            <p:cNvSpPr/>
            <p:nvPr/>
          </p:nvSpPr>
          <p:spPr>
            <a:xfrm>
              <a:off x="8310" y="3736"/>
              <a:ext cx="684" cy="662"/>
            </a:xfrm>
            <a:prstGeom prst="rect">
              <a:avLst/>
            </a:prstGeom>
            <a:noFill/>
            <a:ln w="28575" cap="flat" cmpd="sng">
              <a:solidFill>
                <a:srgbClr val="990099"/>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cxnSp>
          <p:nvCxnSpPr>
            <p:cNvPr id="9" name="直接连接符 8">
              <a:extLst>
                <a:ext uri="{FF2B5EF4-FFF2-40B4-BE49-F238E27FC236}">
                  <a16:creationId xmlns:a16="http://schemas.microsoft.com/office/drawing/2014/main" xmlns="" id="{A60C6B70-D444-1E6B-9AC2-FB8E85C02B35}"/>
                </a:ext>
              </a:extLst>
            </p:cNvPr>
            <p:cNvCxnSpPr/>
            <p:nvPr/>
          </p:nvCxnSpPr>
          <p:spPr>
            <a:xfrm>
              <a:off x="5532" y="6267"/>
              <a:ext cx="1665" cy="780"/>
            </a:xfrm>
            <a:prstGeom prst="line">
              <a:avLst/>
            </a:prstGeom>
            <a:noFill/>
            <a:ln w="6350" cap="flat" cmpd="sng" algn="ctr">
              <a:solidFill>
                <a:srgbClr val="7030A0"/>
              </a:solidFill>
              <a:prstDash val="solid"/>
              <a:miter lim="800000"/>
            </a:ln>
            <a:effectLst/>
          </p:spPr>
        </p:cxnSp>
        <p:cxnSp>
          <p:nvCxnSpPr>
            <p:cNvPr id="10" name="直接连接符 9">
              <a:extLst>
                <a:ext uri="{FF2B5EF4-FFF2-40B4-BE49-F238E27FC236}">
                  <a16:creationId xmlns:a16="http://schemas.microsoft.com/office/drawing/2014/main" xmlns="" id="{9E7E8BEB-DFAE-01A4-D644-3DD9C2AF85E5}"/>
                </a:ext>
              </a:extLst>
            </p:cNvPr>
            <p:cNvCxnSpPr>
              <a:stCxn id="8" idx="2"/>
            </p:cNvCxnSpPr>
            <p:nvPr/>
          </p:nvCxnSpPr>
          <p:spPr>
            <a:xfrm flipH="1">
              <a:off x="7200" y="4398"/>
              <a:ext cx="1452" cy="2703"/>
            </a:xfrm>
            <a:prstGeom prst="line">
              <a:avLst/>
            </a:prstGeom>
            <a:noFill/>
            <a:ln w="6350" cap="flat" cmpd="sng" algn="ctr">
              <a:solidFill>
                <a:srgbClr val="7030A0"/>
              </a:solidFill>
              <a:prstDash val="solid"/>
              <a:miter lim="800000"/>
            </a:ln>
            <a:effectLst/>
          </p:spPr>
        </p:cxnSp>
      </p:grpSp>
      <p:grpSp>
        <p:nvGrpSpPr>
          <p:cNvPr id="11" name="组合 10">
            <a:extLst>
              <a:ext uri="{FF2B5EF4-FFF2-40B4-BE49-F238E27FC236}">
                <a16:creationId xmlns:a16="http://schemas.microsoft.com/office/drawing/2014/main" xmlns="" id="{C717704B-3DC0-18C3-ED68-BB5755655BE8}"/>
              </a:ext>
            </a:extLst>
          </p:cNvPr>
          <p:cNvGrpSpPr/>
          <p:nvPr/>
        </p:nvGrpSpPr>
        <p:grpSpPr>
          <a:xfrm>
            <a:off x="6619875" y="1301750"/>
            <a:ext cx="2216150" cy="1066800"/>
            <a:chOff x="10426" y="2049"/>
            <a:chExt cx="3490" cy="1680"/>
          </a:xfrm>
        </p:grpSpPr>
        <p:sp>
          <p:nvSpPr>
            <p:cNvPr id="12" name="矩形 411650">
              <a:extLst>
                <a:ext uri="{FF2B5EF4-FFF2-40B4-BE49-F238E27FC236}">
                  <a16:creationId xmlns:a16="http://schemas.microsoft.com/office/drawing/2014/main" xmlns="" id="{30FADF67-D2DA-BCD6-A372-EF7FD04D1A97}"/>
                </a:ext>
              </a:extLst>
            </p:cNvPr>
            <p:cNvSpPr/>
            <p:nvPr/>
          </p:nvSpPr>
          <p:spPr>
            <a:xfrm>
              <a:off x="12116" y="3129"/>
              <a:ext cx="960" cy="600"/>
            </a:xfrm>
            <a:prstGeom prst="rect">
              <a:avLst/>
            </a:prstGeom>
            <a:noFill/>
            <a:ln w="28575" cap="flat" cmpd="sng">
              <a:solidFill>
                <a:srgbClr val="FF33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文本框 411651">
              <a:extLst>
                <a:ext uri="{FF2B5EF4-FFF2-40B4-BE49-F238E27FC236}">
                  <a16:creationId xmlns:a16="http://schemas.microsoft.com/office/drawing/2014/main" xmlns="" id="{9F465397-EFF4-A59A-16C4-887BB2F9575B}"/>
                </a:ext>
              </a:extLst>
            </p:cNvPr>
            <p:cNvSpPr txBox="1"/>
            <p:nvPr/>
          </p:nvSpPr>
          <p:spPr>
            <a:xfrm>
              <a:off x="10426" y="2049"/>
              <a:ext cx="3490" cy="625"/>
            </a:xfrm>
            <a:prstGeom prst="rect">
              <a:avLst/>
            </a:prstGeom>
            <a:solidFill>
              <a:srgbClr val="FF0000"/>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性能（规格）尺寸</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cxnSp>
          <p:nvCxnSpPr>
            <p:cNvPr id="14" name="直接连接符 13">
              <a:extLst>
                <a:ext uri="{FF2B5EF4-FFF2-40B4-BE49-F238E27FC236}">
                  <a16:creationId xmlns:a16="http://schemas.microsoft.com/office/drawing/2014/main" xmlns="" id="{787BA43C-4748-63D3-2074-28BF5D92120E}"/>
                </a:ext>
              </a:extLst>
            </p:cNvPr>
            <p:cNvCxnSpPr>
              <a:stCxn id="12" idx="0"/>
              <a:endCxn id="13" idx="2"/>
            </p:cNvCxnSpPr>
            <p:nvPr/>
          </p:nvCxnSpPr>
          <p:spPr>
            <a:xfrm flipH="1" flipV="1">
              <a:off x="12171" y="2674"/>
              <a:ext cx="425" cy="455"/>
            </a:xfrm>
            <a:prstGeom prst="line">
              <a:avLst/>
            </a:prstGeom>
            <a:noFill/>
            <a:ln w="6350" cap="flat" cmpd="sng" algn="ctr">
              <a:solidFill>
                <a:srgbClr val="FF0066"/>
              </a:solidFill>
              <a:prstDash val="solid"/>
              <a:miter lim="800000"/>
            </a:ln>
            <a:effectLst/>
          </p:spPr>
        </p:cxnSp>
      </p:grpSp>
      <p:grpSp>
        <p:nvGrpSpPr>
          <p:cNvPr id="15" name="组合 14">
            <a:extLst>
              <a:ext uri="{FF2B5EF4-FFF2-40B4-BE49-F238E27FC236}">
                <a16:creationId xmlns:a16="http://schemas.microsoft.com/office/drawing/2014/main" xmlns="" id="{9D1A9922-28C5-74FC-DC0B-9D0EA13811D4}"/>
              </a:ext>
            </a:extLst>
          </p:cNvPr>
          <p:cNvGrpSpPr/>
          <p:nvPr/>
        </p:nvGrpSpPr>
        <p:grpSpPr>
          <a:xfrm>
            <a:off x="6619875" y="3979863"/>
            <a:ext cx="1843088" cy="1042987"/>
            <a:chOff x="10426" y="6267"/>
            <a:chExt cx="2902" cy="1644"/>
          </a:xfrm>
        </p:grpSpPr>
        <p:sp>
          <p:nvSpPr>
            <p:cNvPr id="16" name="矩形 411654">
              <a:extLst>
                <a:ext uri="{FF2B5EF4-FFF2-40B4-BE49-F238E27FC236}">
                  <a16:creationId xmlns:a16="http://schemas.microsoft.com/office/drawing/2014/main" xmlns="" id="{AA5B473F-A187-0534-1A82-2A5C2E34D6A6}"/>
                </a:ext>
              </a:extLst>
            </p:cNvPr>
            <p:cNvSpPr/>
            <p:nvPr/>
          </p:nvSpPr>
          <p:spPr>
            <a:xfrm>
              <a:off x="10426" y="6267"/>
              <a:ext cx="600" cy="60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文本框 411655">
              <a:extLst>
                <a:ext uri="{FF2B5EF4-FFF2-40B4-BE49-F238E27FC236}">
                  <a16:creationId xmlns:a16="http://schemas.microsoft.com/office/drawing/2014/main" xmlns="" id="{58D50544-1ADA-7C89-AEBC-827396DCD7F1}"/>
                </a:ext>
              </a:extLst>
            </p:cNvPr>
            <p:cNvSpPr txBox="1"/>
            <p:nvPr/>
          </p:nvSpPr>
          <p:spPr>
            <a:xfrm>
              <a:off x="11438" y="7287"/>
              <a:ext cx="1890" cy="625"/>
            </a:xfrm>
            <a:prstGeom prst="rect">
              <a:avLst/>
            </a:prstGeom>
            <a:solidFill>
              <a:srgbClr val="FFCCFF"/>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安装尺寸</a:t>
              </a:r>
              <a:endParaRPr kumimoji="0" lang="zh-CN" altLang="en-US" sz="1800" b="1" i="0" u="none" strike="noStrike" kern="0" cap="none" spc="0" normalizeH="0" baseline="0" noProof="0">
                <a:ln>
                  <a:noFill/>
                </a:ln>
                <a:solidFill>
                  <a:srgbClr val="3333CC"/>
                </a:solidFill>
                <a:effectLst/>
                <a:uLnTx/>
                <a:uFillTx/>
                <a:latin typeface="Times New Roman" panose="02020603050405020304" pitchFamily="18" charset="0"/>
              </a:endParaRPr>
            </a:p>
          </p:txBody>
        </p:sp>
        <p:cxnSp>
          <p:nvCxnSpPr>
            <p:cNvPr id="18" name="直接连接符 17">
              <a:extLst>
                <a:ext uri="{FF2B5EF4-FFF2-40B4-BE49-F238E27FC236}">
                  <a16:creationId xmlns:a16="http://schemas.microsoft.com/office/drawing/2014/main" xmlns="" id="{02E24BB6-2159-7E0A-4700-A56019CDDAE7}"/>
                </a:ext>
              </a:extLst>
            </p:cNvPr>
            <p:cNvCxnSpPr>
              <a:stCxn id="16" idx="3"/>
              <a:endCxn id="13" idx="2"/>
            </p:cNvCxnSpPr>
            <p:nvPr/>
          </p:nvCxnSpPr>
          <p:spPr>
            <a:xfrm>
              <a:off x="11026" y="6567"/>
              <a:ext cx="937" cy="761"/>
            </a:xfrm>
            <a:prstGeom prst="line">
              <a:avLst/>
            </a:prstGeom>
            <a:noFill/>
            <a:ln w="6350" cap="flat" cmpd="sng" algn="ctr">
              <a:solidFill>
                <a:srgbClr val="FF0000"/>
              </a:solidFill>
              <a:prstDash val="solid"/>
              <a:miter lim="800000"/>
            </a:ln>
            <a:effectLst/>
          </p:spPr>
        </p:cxnSp>
      </p:grpSp>
      <p:grpSp>
        <p:nvGrpSpPr>
          <p:cNvPr id="19" name="组合 18">
            <a:extLst>
              <a:ext uri="{FF2B5EF4-FFF2-40B4-BE49-F238E27FC236}">
                <a16:creationId xmlns:a16="http://schemas.microsoft.com/office/drawing/2014/main" xmlns="" id="{79A41A1A-7BF6-AE0B-3C01-C56D69AEC120}"/>
              </a:ext>
            </a:extLst>
          </p:cNvPr>
          <p:cNvGrpSpPr/>
          <p:nvPr/>
        </p:nvGrpSpPr>
        <p:grpSpPr>
          <a:xfrm>
            <a:off x="4010025" y="1987550"/>
            <a:ext cx="1266825" cy="1430338"/>
            <a:chOff x="6314" y="3129"/>
            <a:chExt cx="1996" cy="2253"/>
          </a:xfrm>
        </p:grpSpPr>
        <p:sp>
          <p:nvSpPr>
            <p:cNvPr id="20" name="矩形 411652">
              <a:extLst>
                <a:ext uri="{FF2B5EF4-FFF2-40B4-BE49-F238E27FC236}">
                  <a16:creationId xmlns:a16="http://schemas.microsoft.com/office/drawing/2014/main" xmlns="" id="{4277B57B-20C6-A12B-D5BA-C69C3BE5025A}"/>
                </a:ext>
              </a:extLst>
            </p:cNvPr>
            <p:cNvSpPr/>
            <p:nvPr/>
          </p:nvSpPr>
          <p:spPr>
            <a:xfrm>
              <a:off x="6468" y="4542"/>
              <a:ext cx="912" cy="84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文本框 411653">
              <a:extLst>
                <a:ext uri="{FF2B5EF4-FFF2-40B4-BE49-F238E27FC236}">
                  <a16:creationId xmlns:a16="http://schemas.microsoft.com/office/drawing/2014/main" xmlns="" id="{BA021B05-3EC4-0FAE-49A2-3473D503EE02}"/>
                </a:ext>
              </a:extLst>
            </p:cNvPr>
            <p:cNvSpPr txBox="1"/>
            <p:nvPr/>
          </p:nvSpPr>
          <p:spPr>
            <a:xfrm>
              <a:off x="6314" y="3129"/>
              <a:ext cx="1996" cy="628"/>
            </a:xfrm>
            <a:prstGeom prst="rect">
              <a:avLst/>
            </a:prstGeom>
            <a:solidFill>
              <a:srgbClr val="FFFF00"/>
            </a:solidFill>
            <a:ln w="9525">
              <a:noFill/>
            </a:ln>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装配尺寸</a:t>
              </a:r>
              <a:endParaRPr kumimoji="0" lang="zh-CN" altLang="en-US" sz="1800" b="1" i="0" u="none" strike="noStrike" kern="0" cap="none" spc="0" normalizeH="0" baseline="0" noProof="0">
                <a:ln>
                  <a:noFill/>
                </a:ln>
                <a:solidFill>
                  <a:srgbClr val="3333CC"/>
                </a:solidFill>
                <a:effectLst/>
                <a:uLnTx/>
                <a:uFillTx/>
                <a:latin typeface="Times New Roman" panose="02020603050405020304" pitchFamily="18" charset="0"/>
              </a:endParaRPr>
            </a:p>
          </p:txBody>
        </p:sp>
        <p:cxnSp>
          <p:nvCxnSpPr>
            <p:cNvPr id="22" name="直接连接符 21">
              <a:extLst>
                <a:ext uri="{FF2B5EF4-FFF2-40B4-BE49-F238E27FC236}">
                  <a16:creationId xmlns:a16="http://schemas.microsoft.com/office/drawing/2014/main" xmlns="" id="{F4C45B7B-47BD-5A45-660D-C5B9CFF7335E}"/>
                </a:ext>
              </a:extLst>
            </p:cNvPr>
            <p:cNvCxnSpPr>
              <a:stCxn id="20" idx="0"/>
              <a:endCxn id="21" idx="2"/>
            </p:cNvCxnSpPr>
            <p:nvPr/>
          </p:nvCxnSpPr>
          <p:spPr>
            <a:xfrm flipV="1">
              <a:off x="6924" y="3757"/>
              <a:ext cx="388" cy="785"/>
            </a:xfrm>
            <a:prstGeom prst="line">
              <a:avLst/>
            </a:prstGeom>
            <a:noFill/>
            <a:ln w="6350" cap="flat" cmpd="sng" algn="ctr">
              <a:solidFill>
                <a:srgbClr val="FF0000"/>
              </a:solidFill>
              <a:prstDash val="solid"/>
              <a:miter lim="800000"/>
            </a:ln>
            <a:effectLst/>
          </p:spPr>
        </p:cxnSp>
      </p:grpSp>
      <p:sp>
        <p:nvSpPr>
          <p:cNvPr id="23" name="文本框 401421">
            <a:extLst>
              <a:ext uri="{FF2B5EF4-FFF2-40B4-BE49-F238E27FC236}">
                <a16:creationId xmlns:a16="http://schemas.microsoft.com/office/drawing/2014/main" xmlns="" id="{5A9FA8CC-F48E-CFD8-0CB9-C3046299BEA3}"/>
              </a:ext>
            </a:extLst>
          </p:cNvPr>
          <p:cNvSpPr txBox="1"/>
          <p:nvPr/>
        </p:nvSpPr>
        <p:spPr>
          <a:xfrm>
            <a:off x="20072" y="406322"/>
            <a:ext cx="566738" cy="3785652"/>
          </a:xfrm>
          <a:prstGeom prst="rect">
            <a:avLst/>
          </a:prstGeom>
          <a:noFill/>
          <a:ln w="9525">
            <a:noFill/>
          </a:ln>
        </p:spPr>
        <p:txBody>
          <a:bodyPr wrap="square" anchor="t" anchorCtr="0">
            <a:spAutoFit/>
          </a:bodyPr>
          <a:lstStyle/>
          <a:p>
            <a:pPr>
              <a:defRPr/>
            </a:pPr>
            <a:r>
              <a:rPr lang="en-US" altLang="zh-CN" sz="2400" b="1" dirty="0">
                <a:solidFill>
                  <a:srgbClr val="C00000"/>
                </a:solidFill>
                <a:latin typeface="黑体" panose="02010609060101010101" pitchFamily="2" charset="-122"/>
                <a:ea typeface="黑体" panose="02010609060101010101" pitchFamily="2" charset="-122"/>
              </a:rPr>
              <a:t>4.</a:t>
            </a:r>
            <a:r>
              <a:rPr lang="zh-CN" altLang="en-US" sz="2400" b="1" dirty="0">
                <a:solidFill>
                  <a:srgbClr val="C00000"/>
                </a:solidFill>
                <a:latin typeface="黑体" panose="02010609060101010101" pitchFamily="2" charset="-122"/>
                <a:ea typeface="黑体" panose="02010609060101010101" pitchFamily="2" charset="-122"/>
              </a:rPr>
              <a:t>尺寸分析及技术要求</a:t>
            </a:r>
          </a:p>
        </p:txBody>
      </p:sp>
    </p:spTree>
    <p:extLst>
      <p:ext uri="{BB962C8B-B14F-4D97-AF65-F5344CB8AC3E}">
        <p14:creationId xmlns:p14="http://schemas.microsoft.com/office/powerpoint/2010/main" val="336862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wipe(down)">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wipe(down)">
                                      <p:cBhvr>
                                        <p:cTn id="12" dur="1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000" fill="hold">
                                          <p:stCondLst>
                                            <p:cond delay="0"/>
                                          </p:stCondLst>
                                        </p:cTn>
                                        <p:tgtEl>
                                          <p:spTgt spid="15"/>
                                        </p:tgtEl>
                                        <p:attrNameLst>
                                          <p:attrName>style.visibility</p:attrName>
                                        </p:attrNameLst>
                                      </p:cBhvr>
                                      <p:to>
                                        <p:strVal val="visible"/>
                                      </p:to>
                                    </p:set>
                                    <p:animEffect transition="in" filter="wipe(up)">
                                      <p:cBhvr>
                                        <p:cTn id="17" dur="1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000" fill="hold">
                                          <p:stCondLst>
                                            <p:cond delay="0"/>
                                          </p:stCondLst>
                                        </p:cTn>
                                        <p:tgtEl>
                                          <p:spTgt spid="5"/>
                                        </p:tgtEl>
                                        <p:attrNameLst>
                                          <p:attrName>style.visibility</p:attrName>
                                        </p:attrNameLst>
                                      </p:cBhvr>
                                      <p:to>
                                        <p:strVal val="visible"/>
                                      </p:to>
                                    </p:set>
                                    <p:animEffect transition="in" filter="wipe(up)">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82977" descr="齿轮油泵装配图">
            <a:extLst>
              <a:ext uri="{FF2B5EF4-FFF2-40B4-BE49-F238E27FC236}">
                <a16:creationId xmlns:a16="http://schemas.microsoft.com/office/drawing/2014/main" xmlns="" id="{6563E7B3-D262-5645-360C-EC885525F092}"/>
              </a:ext>
            </a:extLst>
          </p:cNvPr>
          <p:cNvPicPr>
            <a:picLocks noChangeAspect="1"/>
          </p:cNvPicPr>
          <p:nvPr/>
        </p:nvPicPr>
        <p:blipFill>
          <a:blip r:embed="rId2"/>
          <a:stretch>
            <a:fillRect/>
          </a:stretch>
        </p:blipFill>
        <p:spPr>
          <a:xfrm>
            <a:off x="-64867" y="-99391"/>
            <a:ext cx="9223791" cy="6932256"/>
          </a:xfrm>
          <a:prstGeom prst="rect">
            <a:avLst/>
          </a:prstGeom>
          <a:noFill/>
          <a:ln w="9525">
            <a:noFill/>
          </a:ln>
        </p:spPr>
      </p:pic>
      <p:sp>
        <p:nvSpPr>
          <p:cNvPr id="5" name="椭圆 4">
            <a:extLst>
              <a:ext uri="{FF2B5EF4-FFF2-40B4-BE49-F238E27FC236}">
                <a16:creationId xmlns:a16="http://schemas.microsoft.com/office/drawing/2014/main" xmlns="" id="{41947C48-D991-C35F-E33A-932BD8439ED4}"/>
              </a:ext>
            </a:extLst>
          </p:cNvPr>
          <p:cNvSpPr/>
          <p:nvPr/>
        </p:nvSpPr>
        <p:spPr>
          <a:xfrm>
            <a:off x="736600" y="4114800"/>
            <a:ext cx="3200400" cy="1066800"/>
          </a:xfrm>
          <a:prstGeom prst="ellipse">
            <a:avLst/>
          </a:prstGeom>
          <a:noFill/>
          <a:ln w="28575" cap="flat" cmpd="sng">
            <a:solidFill>
              <a:srgbClr val="FF0000"/>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 name="矩形 5">
            <a:extLst>
              <a:ext uri="{FF2B5EF4-FFF2-40B4-BE49-F238E27FC236}">
                <a16:creationId xmlns:a16="http://schemas.microsoft.com/office/drawing/2014/main" xmlns="" id="{B524C11D-B6B3-66BB-7109-13B10A3C9ED6}"/>
              </a:ext>
            </a:extLst>
          </p:cNvPr>
          <p:cNvSpPr/>
          <p:nvPr/>
        </p:nvSpPr>
        <p:spPr>
          <a:xfrm>
            <a:off x="4191000" y="2895600"/>
            <a:ext cx="457200" cy="68580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 name="矩形 6">
            <a:extLst>
              <a:ext uri="{FF2B5EF4-FFF2-40B4-BE49-F238E27FC236}">
                <a16:creationId xmlns:a16="http://schemas.microsoft.com/office/drawing/2014/main" xmlns="" id="{91906C09-4033-7036-14CD-1139BF3B4CC9}"/>
              </a:ext>
            </a:extLst>
          </p:cNvPr>
          <p:cNvSpPr/>
          <p:nvPr/>
        </p:nvSpPr>
        <p:spPr>
          <a:xfrm>
            <a:off x="3048000" y="2590800"/>
            <a:ext cx="457200" cy="68580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 name="矩形 7">
            <a:extLst>
              <a:ext uri="{FF2B5EF4-FFF2-40B4-BE49-F238E27FC236}">
                <a16:creationId xmlns:a16="http://schemas.microsoft.com/office/drawing/2014/main" xmlns="" id="{187FEB6B-60D3-8BFA-61B6-165208E27818}"/>
              </a:ext>
            </a:extLst>
          </p:cNvPr>
          <p:cNvSpPr/>
          <p:nvPr/>
        </p:nvSpPr>
        <p:spPr>
          <a:xfrm>
            <a:off x="2514600" y="1600200"/>
            <a:ext cx="457200" cy="68580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 name="矩形 8">
            <a:extLst>
              <a:ext uri="{FF2B5EF4-FFF2-40B4-BE49-F238E27FC236}">
                <a16:creationId xmlns:a16="http://schemas.microsoft.com/office/drawing/2014/main" xmlns="" id="{FF8A8DE8-F89A-DD39-F7D1-6B94E930141A}"/>
              </a:ext>
            </a:extLst>
          </p:cNvPr>
          <p:cNvSpPr/>
          <p:nvPr/>
        </p:nvSpPr>
        <p:spPr>
          <a:xfrm>
            <a:off x="2971800" y="3352800"/>
            <a:ext cx="457200" cy="68580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矩形 9">
            <a:extLst>
              <a:ext uri="{FF2B5EF4-FFF2-40B4-BE49-F238E27FC236}">
                <a16:creationId xmlns:a16="http://schemas.microsoft.com/office/drawing/2014/main" xmlns="" id="{5843C79A-F3A2-B27E-54C5-BC4AEE10FFAD}"/>
              </a:ext>
            </a:extLst>
          </p:cNvPr>
          <p:cNvSpPr/>
          <p:nvPr/>
        </p:nvSpPr>
        <p:spPr>
          <a:xfrm>
            <a:off x="762000" y="2667000"/>
            <a:ext cx="457200" cy="68580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矩形 10">
            <a:extLst>
              <a:ext uri="{FF2B5EF4-FFF2-40B4-BE49-F238E27FC236}">
                <a16:creationId xmlns:a16="http://schemas.microsoft.com/office/drawing/2014/main" xmlns="" id="{9F1176D3-9D4C-1BE4-E0BB-9997DE182D77}"/>
              </a:ext>
            </a:extLst>
          </p:cNvPr>
          <p:cNvSpPr/>
          <p:nvPr/>
        </p:nvSpPr>
        <p:spPr>
          <a:xfrm>
            <a:off x="899592" y="1371600"/>
            <a:ext cx="319608" cy="53340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矩形 11">
            <a:extLst>
              <a:ext uri="{FF2B5EF4-FFF2-40B4-BE49-F238E27FC236}">
                <a16:creationId xmlns:a16="http://schemas.microsoft.com/office/drawing/2014/main" xmlns="" id="{C541A065-ED5D-8684-844F-D297A55C51EF}"/>
              </a:ext>
            </a:extLst>
          </p:cNvPr>
          <p:cNvSpPr/>
          <p:nvPr/>
        </p:nvSpPr>
        <p:spPr>
          <a:xfrm>
            <a:off x="7162800" y="1295400"/>
            <a:ext cx="685800" cy="68580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矩形 12">
            <a:extLst>
              <a:ext uri="{FF2B5EF4-FFF2-40B4-BE49-F238E27FC236}">
                <a16:creationId xmlns:a16="http://schemas.microsoft.com/office/drawing/2014/main" xmlns="" id="{B882E263-C4A1-1080-F2E8-1E23998EB485}"/>
              </a:ext>
            </a:extLst>
          </p:cNvPr>
          <p:cNvSpPr/>
          <p:nvPr/>
        </p:nvSpPr>
        <p:spPr>
          <a:xfrm>
            <a:off x="6959600" y="2324100"/>
            <a:ext cx="685800" cy="685800"/>
          </a:xfrm>
          <a:prstGeom prst="rect">
            <a:avLst/>
          </a:prstGeom>
          <a:noFill/>
          <a:ln w="28575" cap="flat" cmpd="sng">
            <a:solidFill>
              <a:srgbClr val="FF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文本框 13">
            <a:extLst>
              <a:ext uri="{FF2B5EF4-FFF2-40B4-BE49-F238E27FC236}">
                <a16:creationId xmlns:a16="http://schemas.microsoft.com/office/drawing/2014/main" xmlns="" id="{EA87289E-D807-6A01-73C8-D6CADD7C4490}"/>
              </a:ext>
            </a:extLst>
          </p:cNvPr>
          <p:cNvSpPr txBox="1"/>
          <p:nvPr/>
        </p:nvSpPr>
        <p:spPr>
          <a:xfrm>
            <a:off x="4067944" y="4464182"/>
            <a:ext cx="1409700" cy="457200"/>
          </a:xfrm>
          <a:prstGeom prst="rect">
            <a:avLst/>
          </a:prstGeom>
          <a:solidFill>
            <a:srgbClr val="AAE2CA"/>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3300"/>
                </a:solidFill>
                <a:effectLst/>
                <a:uLnTx/>
                <a:uFillTx/>
                <a:latin typeface="Times New Roman" panose="02020603050405020304" pitchFamily="18" charset="0"/>
                <a:ea typeface="黑体" panose="02010609060101010101" pitchFamily="2" charset="-122"/>
              </a:rPr>
              <a:t>技术要求</a:t>
            </a:r>
          </a:p>
        </p:txBody>
      </p:sp>
      <p:sp>
        <p:nvSpPr>
          <p:cNvPr id="15" name="文本框 14">
            <a:extLst>
              <a:ext uri="{FF2B5EF4-FFF2-40B4-BE49-F238E27FC236}">
                <a16:creationId xmlns:a16="http://schemas.microsoft.com/office/drawing/2014/main" xmlns="" id="{523A3172-D006-CD5E-7606-12C437229880}"/>
              </a:ext>
            </a:extLst>
          </p:cNvPr>
          <p:cNvSpPr txBox="1"/>
          <p:nvPr/>
        </p:nvSpPr>
        <p:spPr>
          <a:xfrm>
            <a:off x="3937000" y="3695700"/>
            <a:ext cx="1409700" cy="457200"/>
          </a:xfrm>
          <a:prstGeom prst="rect">
            <a:avLst/>
          </a:prstGeom>
          <a:solidFill>
            <a:srgbClr val="AAE2CA"/>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99"/>
                </a:solidFill>
                <a:effectLst/>
                <a:uLnTx/>
                <a:uFillTx/>
                <a:latin typeface="Times New Roman" panose="02020603050405020304" pitchFamily="18" charset="0"/>
                <a:ea typeface="黑体" panose="02010609060101010101" pitchFamily="2" charset="-122"/>
              </a:rPr>
              <a:t>配合代号</a:t>
            </a:r>
          </a:p>
        </p:txBody>
      </p:sp>
    </p:spTree>
    <p:extLst>
      <p:ext uri="{BB962C8B-B14F-4D97-AF65-F5344CB8AC3E}">
        <p14:creationId xmlns:p14="http://schemas.microsoft.com/office/powerpoint/2010/main" val="416655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3"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1+#ppt_w/2"/>
                                          </p:val>
                                        </p:tav>
                                        <p:tav tm="100000">
                                          <p:val>
                                            <p:strVal val="#ppt_x"/>
                                          </p:val>
                                        </p:tav>
                                      </p:tavLst>
                                    </p:anim>
                                    <p:anim calcmode="lin" valueType="num">
                                      <p:cBhvr>
                                        <p:cTn id="2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3"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1+#ppt_w/2"/>
                                          </p:val>
                                        </p:tav>
                                        <p:tav tm="100000">
                                          <p:val>
                                            <p:strVal val="#ppt_x"/>
                                          </p:val>
                                        </p:tav>
                                      </p:tavLst>
                                    </p:anim>
                                    <p:anim calcmode="lin" valueType="num">
                                      <p:cBhvr>
                                        <p:cTn id="29"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3"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ppt_x</p:attrName>
                                        </p:attrNameLst>
                                      </p:cBhvr>
                                      <p:tavLst>
                                        <p:tav tm="0">
                                          <p:val>
                                            <p:strVal val="1+#ppt_w/2"/>
                                          </p:val>
                                        </p:tav>
                                        <p:tav tm="100000">
                                          <p:val>
                                            <p:strVal val="#ppt_x"/>
                                          </p:val>
                                        </p:tav>
                                      </p:tavLst>
                                    </p:anim>
                                    <p:anim calcmode="lin" valueType="num">
                                      <p:cBhvr>
                                        <p:cTn id="35"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3"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ppt_x</p:attrName>
                                        </p:attrNameLst>
                                      </p:cBhvr>
                                      <p:tavLst>
                                        <p:tav tm="0">
                                          <p:val>
                                            <p:strVal val="1+#ppt_w/2"/>
                                          </p:val>
                                        </p:tav>
                                        <p:tav tm="100000">
                                          <p:val>
                                            <p:strVal val="#ppt_x"/>
                                          </p:val>
                                        </p:tav>
                                      </p:tavLst>
                                    </p:anim>
                                    <p:anim calcmode="lin" valueType="num">
                                      <p:cBhvr>
                                        <p:cTn id="41"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3"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1+#ppt_w/2"/>
                                          </p:val>
                                        </p:tav>
                                        <p:tav tm="100000">
                                          <p:val>
                                            <p:strVal val="#ppt_x"/>
                                          </p:val>
                                        </p:tav>
                                      </p:tavLst>
                                    </p:anim>
                                    <p:anim calcmode="lin" valueType="num">
                                      <p:cBhvr>
                                        <p:cTn id="4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3"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ppt_x</p:attrName>
                                        </p:attrNameLst>
                                      </p:cBhvr>
                                      <p:tavLst>
                                        <p:tav tm="0">
                                          <p:val>
                                            <p:strVal val="1+#ppt_w/2"/>
                                          </p:val>
                                        </p:tav>
                                        <p:tav tm="100000">
                                          <p:val>
                                            <p:strVal val="#ppt_x"/>
                                          </p:val>
                                        </p:tav>
                                      </p:tavLst>
                                    </p:anim>
                                    <p:anim calcmode="lin" valueType="num">
                                      <p:cBhvr>
                                        <p:cTn id="5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3"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ppt_x</p:attrName>
                                        </p:attrNameLst>
                                      </p:cBhvr>
                                      <p:tavLst>
                                        <p:tav tm="0">
                                          <p:val>
                                            <p:strVal val="1+#ppt_w/2"/>
                                          </p:val>
                                        </p:tav>
                                        <p:tav tm="100000">
                                          <p:val>
                                            <p:strVal val="#ppt_x"/>
                                          </p:val>
                                        </p:tav>
                                      </p:tavLst>
                                    </p:anim>
                                    <p:anim calcmode="lin" valueType="num">
                                      <p:cBhvr>
                                        <p:cTn id="5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3"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ppt_x</p:attrName>
                                        </p:attrNameLst>
                                      </p:cBhvr>
                                      <p:tavLst>
                                        <p:tav tm="0">
                                          <p:val>
                                            <p:strVal val="1+#ppt_w/2"/>
                                          </p:val>
                                        </p:tav>
                                        <p:tav tm="100000">
                                          <p:val>
                                            <p:strVal val="#ppt_x"/>
                                          </p:val>
                                        </p:tav>
                                      </p:tavLst>
                                    </p:anim>
                                    <p:anim calcmode="lin" valueType="num">
                                      <p:cBhvr>
                                        <p:cTn id="65"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bldLvl="0" animBg="1"/>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示, 工程绘图&#10;&#10;AI 生成的内容可能不正确。">
            <a:extLst>
              <a:ext uri="{FF2B5EF4-FFF2-40B4-BE49-F238E27FC236}">
                <a16:creationId xmlns:a16="http://schemas.microsoft.com/office/drawing/2014/main" xmlns="" id="{A4244D42-E08F-721F-42B0-AC361BF916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764704"/>
            <a:ext cx="7856449" cy="5932420"/>
          </a:xfrm>
          <a:prstGeom prst="rect">
            <a:avLst/>
          </a:prstGeom>
        </p:spPr>
      </p:pic>
      <p:sp>
        <p:nvSpPr>
          <p:cNvPr id="7" name="文本框 401421">
            <a:extLst>
              <a:ext uri="{FF2B5EF4-FFF2-40B4-BE49-F238E27FC236}">
                <a16:creationId xmlns:a16="http://schemas.microsoft.com/office/drawing/2014/main" xmlns="" id="{650AA7F9-DF50-E02C-A153-5D69BAA23E30}"/>
              </a:ext>
            </a:extLst>
          </p:cNvPr>
          <p:cNvSpPr txBox="1"/>
          <p:nvPr/>
        </p:nvSpPr>
        <p:spPr>
          <a:xfrm>
            <a:off x="107504" y="160876"/>
            <a:ext cx="6837128" cy="461665"/>
          </a:xfrm>
          <a:prstGeom prst="rect">
            <a:avLst/>
          </a:prstGeom>
          <a:noFill/>
          <a:ln w="9525">
            <a:noFill/>
          </a:ln>
        </p:spPr>
        <p:txBody>
          <a:bodyPr wrap="none" anchor="t" anchorCtr="0">
            <a:spAutoFit/>
          </a:bodyPr>
          <a:lstStyle/>
          <a:p>
            <a:pPr>
              <a:defRPr/>
            </a:pPr>
            <a:r>
              <a:rPr lang="en-US" altLang="zh-CN" sz="2400" b="1" dirty="0">
                <a:solidFill>
                  <a:srgbClr val="C00000"/>
                </a:solidFill>
                <a:latin typeface="黑体" panose="02010609060101010101" pitchFamily="49" charset="-122"/>
                <a:ea typeface="黑体" panose="02010609060101010101" pitchFamily="49" charset="-122"/>
              </a:rPr>
              <a:t>5.</a:t>
            </a:r>
            <a:r>
              <a:rPr lang="zh-CN" altLang="en-US" sz="2400" b="1" dirty="0">
                <a:solidFill>
                  <a:srgbClr val="C00000"/>
                </a:solidFill>
                <a:latin typeface="黑体" panose="02010609060101010101" pitchFamily="49" charset="-122"/>
                <a:ea typeface="黑体" panose="02010609060101010101" pitchFamily="49" charset="-122"/>
              </a:rPr>
              <a:t>读齿轮油泵装配图，并拆画</a:t>
            </a:r>
            <a:r>
              <a:rPr lang="en-US" altLang="zh-CN" sz="2400" b="1" dirty="0">
                <a:solidFill>
                  <a:srgbClr val="C00000"/>
                </a:solidFill>
                <a:latin typeface="黑体" panose="02010609060101010101" pitchFamily="49" charset="-122"/>
                <a:ea typeface="黑体" panose="02010609060101010101" pitchFamily="49" charset="-122"/>
              </a:rPr>
              <a:t>7</a:t>
            </a:r>
            <a:r>
              <a:rPr lang="zh-CN" altLang="en-US" sz="2400" b="1" dirty="0">
                <a:solidFill>
                  <a:srgbClr val="C00000"/>
                </a:solidFill>
                <a:latin typeface="黑体" panose="02010609060101010101" pitchFamily="49" charset="-122"/>
                <a:ea typeface="黑体" panose="02010609060101010101" pitchFamily="49" charset="-122"/>
              </a:rPr>
              <a:t>号零件“右端盖”</a:t>
            </a:r>
          </a:p>
        </p:txBody>
      </p:sp>
      <p:sp>
        <p:nvSpPr>
          <p:cNvPr id="9" name="文本框 8">
            <a:extLst>
              <a:ext uri="{FF2B5EF4-FFF2-40B4-BE49-F238E27FC236}">
                <a16:creationId xmlns:a16="http://schemas.microsoft.com/office/drawing/2014/main" xmlns="" id="{D420DB9D-B440-4B29-1B18-23A894FBFB03}"/>
              </a:ext>
            </a:extLst>
          </p:cNvPr>
          <p:cNvSpPr txBox="1"/>
          <p:nvPr/>
        </p:nvSpPr>
        <p:spPr>
          <a:xfrm>
            <a:off x="5220072" y="764704"/>
            <a:ext cx="3096344" cy="461665"/>
          </a:xfrm>
          <a:prstGeom prst="rect">
            <a:avLst/>
          </a:prstGeom>
          <a:solidFill>
            <a:srgbClr val="00CC99"/>
          </a:solidFill>
          <a:ln w="9525"/>
          <a:scene3d>
            <a:camera prst="legacyObliqueTopRight">
              <a:rot lat="0" lon="0" rev="0"/>
            </a:camera>
            <a:lightRig rig="legacyFlat1" dir="t"/>
          </a:scene3d>
          <a:sp3d extrusionH="430200" prstMaterial="legacyMatte">
            <a:bevelT w="13500" h="13500" prst="angle"/>
            <a:bevelB w="13500" h="13500" prst="angle"/>
            <a:extrusionClr>
              <a:srgbClr val="00CC99"/>
            </a:extrusionClr>
          </a:sp3d>
        </p:spPr>
        <p:txBody>
          <a:bodyPr wrap="square" anchor="t" anchorCtr="0">
            <a:spAutoFit/>
            <a:flatTx/>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00FF"/>
                </a:solidFill>
                <a:effectLst/>
                <a:uLnTx/>
                <a:uFillTx/>
                <a:latin typeface="Times New Roman" panose="02020603050405020304" pitchFamily="18" charset="0"/>
              </a:rPr>
              <a:t>确定零件的视图范围</a:t>
            </a:r>
          </a:p>
        </p:txBody>
      </p:sp>
      <p:sp>
        <p:nvSpPr>
          <p:cNvPr id="10" name="矩形 9">
            <a:extLst>
              <a:ext uri="{FF2B5EF4-FFF2-40B4-BE49-F238E27FC236}">
                <a16:creationId xmlns:a16="http://schemas.microsoft.com/office/drawing/2014/main" xmlns="" id="{35BBB169-5F95-1604-A883-BDD2E7F29B63}"/>
              </a:ext>
            </a:extLst>
          </p:cNvPr>
          <p:cNvSpPr/>
          <p:nvPr/>
        </p:nvSpPr>
        <p:spPr>
          <a:xfrm>
            <a:off x="2627784" y="1412777"/>
            <a:ext cx="1008112" cy="2592288"/>
          </a:xfrm>
          <a:prstGeom prst="rect">
            <a:avLst/>
          </a:prstGeom>
          <a:noFill/>
          <a:ln w="38100" cap="flat" cmpd="sng">
            <a:solidFill>
              <a:srgbClr val="FF33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椭圆 10">
            <a:extLst>
              <a:ext uri="{FF2B5EF4-FFF2-40B4-BE49-F238E27FC236}">
                <a16:creationId xmlns:a16="http://schemas.microsoft.com/office/drawing/2014/main" xmlns="" id="{BD13E6CE-359C-E298-C5DF-F287241E81A8}"/>
              </a:ext>
            </a:extLst>
          </p:cNvPr>
          <p:cNvSpPr/>
          <p:nvPr/>
        </p:nvSpPr>
        <p:spPr>
          <a:xfrm>
            <a:off x="5580111" y="1412777"/>
            <a:ext cx="2016225" cy="2592288"/>
          </a:xfrm>
          <a:prstGeom prst="ellipse">
            <a:avLst/>
          </a:prstGeom>
          <a:noFill/>
          <a:ln w="38100" cap="flat" cmpd="sng">
            <a:solidFill>
              <a:srgbClr val="FF3300"/>
            </a:solidFill>
            <a:prstDash val="solid"/>
            <a:round/>
            <a:headEnd type="none" w="med" len="med"/>
            <a:tailEnd type="none" w="med" len="med"/>
          </a:ln>
        </p:spPr>
        <p:txBody>
          <a:bodyPr wrap="none" anchor="ctr" anchorCtr="0"/>
          <a:lstStyle/>
          <a:p>
            <a:pPr algn="ctr"/>
            <a:endParaRPr lang="zh-CN" altLang="zh-CN" sz="2800" dirty="0">
              <a:solidFill>
                <a:srgbClr val="FF3300"/>
              </a:solidFill>
              <a:latin typeface="Times New Roman" panose="02020603050405020304" pitchFamily="18" charset="0"/>
            </a:endParaRPr>
          </a:p>
        </p:txBody>
      </p:sp>
    </p:spTree>
    <p:extLst>
      <p:ext uri="{BB962C8B-B14F-4D97-AF65-F5344CB8AC3E}">
        <p14:creationId xmlns:p14="http://schemas.microsoft.com/office/powerpoint/2010/main" val="629638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iterate type="wd">
                                    <p:tmPct val="100000"/>
                                  </p:iterate>
                                  <p:childTnLst>
                                    <p:set>
                                      <p:cBhvr>
                                        <p:cTn id="16" dur="1" fill="hold">
                                          <p:stCondLst>
                                            <p:cond delay="0"/>
                                          </p:stCondLst>
                                        </p:cTn>
                                        <p:tgtEl>
                                          <p:spTgt spid="9"/>
                                        </p:tgtEl>
                                        <p:attrNameLst>
                                          <p:attrName>style.visibility</p:attrName>
                                        </p:attrNameLst>
                                      </p:cBhvr>
                                      <p:to>
                                        <p:strVal val="visible"/>
                                      </p:to>
                                    </p:set>
                                    <p:animEffect transition="in" filter="slide(fromBottom)">
                                      <p:cBhvr>
                                        <p:cTn id="17" dur="3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接连接符 3">
            <a:extLst>
              <a:ext uri="{FF2B5EF4-FFF2-40B4-BE49-F238E27FC236}">
                <a16:creationId xmlns:a16="http://schemas.microsoft.com/office/drawing/2014/main" xmlns="" id="{3CE15E9F-4ABA-D00E-5D6C-8BE21C8D85C8}"/>
              </a:ext>
            </a:extLst>
          </p:cNvPr>
          <p:cNvSpPr>
            <a:spLocks noChangeAspect="1"/>
          </p:cNvSpPr>
          <p:nvPr/>
        </p:nvSpPr>
        <p:spPr>
          <a:xfrm>
            <a:off x="5334000" y="1762125"/>
            <a:ext cx="1588" cy="280988"/>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 name="直接连接符 4">
            <a:extLst>
              <a:ext uri="{FF2B5EF4-FFF2-40B4-BE49-F238E27FC236}">
                <a16:creationId xmlns:a16="http://schemas.microsoft.com/office/drawing/2014/main" xmlns="" id="{8CB94FE6-B85A-4CDD-D629-DD3341D0C199}"/>
              </a:ext>
            </a:extLst>
          </p:cNvPr>
          <p:cNvSpPr>
            <a:spLocks noChangeAspect="1"/>
          </p:cNvSpPr>
          <p:nvPr/>
        </p:nvSpPr>
        <p:spPr>
          <a:xfrm>
            <a:off x="5810250" y="1762125"/>
            <a:ext cx="1588" cy="280988"/>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pic>
        <p:nvPicPr>
          <p:cNvPr id="6" name="图片 425987" descr="拆画齿轮油泵右端盖-3">
            <a:extLst>
              <a:ext uri="{FF2B5EF4-FFF2-40B4-BE49-F238E27FC236}">
                <a16:creationId xmlns:a16="http://schemas.microsoft.com/office/drawing/2014/main" xmlns="" id="{D23FECA7-470C-B686-631C-F759B52DBFD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62000" y="1343025"/>
            <a:ext cx="3300413" cy="4676775"/>
          </a:xfrm>
          <a:prstGeom prst="rect">
            <a:avLst/>
          </a:prstGeom>
          <a:noFill/>
          <a:ln w="9525">
            <a:noFill/>
          </a:ln>
        </p:spPr>
      </p:pic>
      <p:sp>
        <p:nvSpPr>
          <p:cNvPr id="7" name="矩形 425988">
            <a:extLst>
              <a:ext uri="{FF2B5EF4-FFF2-40B4-BE49-F238E27FC236}">
                <a16:creationId xmlns:a16="http://schemas.microsoft.com/office/drawing/2014/main" xmlns="" id="{BDEFD27E-0BE1-9F73-62FC-DD08D8473A2A}"/>
              </a:ext>
            </a:extLst>
          </p:cNvPr>
          <p:cNvSpPr/>
          <p:nvPr/>
        </p:nvSpPr>
        <p:spPr>
          <a:xfrm>
            <a:off x="1331640" y="1343024"/>
            <a:ext cx="1800200" cy="4676775"/>
          </a:xfrm>
          <a:prstGeom prst="rect">
            <a:avLst/>
          </a:prstGeom>
          <a:noFill/>
          <a:ln w="38100" cap="flat" cmpd="sng">
            <a:solidFill>
              <a:srgbClr val="FF33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 name="文本框 7">
            <a:extLst>
              <a:ext uri="{FF2B5EF4-FFF2-40B4-BE49-F238E27FC236}">
                <a16:creationId xmlns:a16="http://schemas.microsoft.com/office/drawing/2014/main" xmlns="" id="{D3CCD564-0824-B8B9-AF08-89B81A76EDBF}"/>
              </a:ext>
            </a:extLst>
          </p:cNvPr>
          <p:cNvSpPr txBox="1"/>
          <p:nvPr/>
        </p:nvSpPr>
        <p:spPr>
          <a:xfrm>
            <a:off x="4026812" y="600075"/>
            <a:ext cx="4648200" cy="879475"/>
          </a:xfrm>
          <a:prstGeom prst="rect">
            <a:avLst/>
          </a:prstGeom>
          <a:solidFill>
            <a:srgbClr val="FFFFCC"/>
          </a:solidFill>
          <a:ln w="57150" cap="flat" cmpd="sng">
            <a:solidFill>
              <a:srgbClr val="66FFFF"/>
            </a:solidFill>
            <a:prstDash val="solid"/>
            <a:miter/>
            <a:headEnd type="none" w="med" len="med"/>
            <a:tailEnd type="none" w="med" len="med"/>
          </a:ln>
        </p:spPr>
        <p:txBody>
          <a:bodyPr anchor="t" anchorCtr="0">
            <a:spAutoFit/>
          </a:bodyPr>
          <a:lstStyle/>
          <a:p>
            <a:r>
              <a:rPr lang="zh-CN" altLang="en-US" sz="2400" b="1" dirty="0">
                <a:solidFill>
                  <a:srgbClr val="000000"/>
                </a:solidFill>
                <a:latin typeface="Times New Roman" panose="02020603050405020304" pitchFamily="18" charset="0"/>
              </a:rPr>
              <a:t>拆去与右端盖装配在一起的其它</a:t>
            </a:r>
          </a:p>
          <a:p>
            <a:r>
              <a:rPr lang="zh-CN" altLang="en-US" sz="2400" b="1" dirty="0">
                <a:solidFill>
                  <a:srgbClr val="000000"/>
                </a:solidFill>
                <a:latin typeface="Times New Roman" panose="02020603050405020304" pitchFamily="18" charset="0"/>
              </a:rPr>
              <a:t>零件后，</a:t>
            </a:r>
            <a:r>
              <a:rPr lang="zh-CN" altLang="en-US" sz="2400" b="1" dirty="0">
                <a:solidFill>
                  <a:srgbClr val="FF3300"/>
                </a:solidFill>
                <a:latin typeface="Times New Roman" panose="02020603050405020304" pitchFamily="18" charset="0"/>
              </a:rPr>
              <a:t>分离出主视图轮廓：</a:t>
            </a:r>
            <a:endParaRPr lang="zh-CN" altLang="en-US" sz="2400" b="1">
              <a:solidFill>
                <a:srgbClr val="FF3300"/>
              </a:solidFill>
              <a:latin typeface="Times New Roman" panose="02020603050405020304" pitchFamily="18" charset="0"/>
            </a:endParaRPr>
          </a:p>
        </p:txBody>
      </p:sp>
      <p:sp>
        <p:nvSpPr>
          <p:cNvPr id="9" name="直接连接符 8">
            <a:extLst>
              <a:ext uri="{FF2B5EF4-FFF2-40B4-BE49-F238E27FC236}">
                <a16:creationId xmlns:a16="http://schemas.microsoft.com/office/drawing/2014/main" xmlns="" id="{42816264-3ABA-5458-2134-B547F7B85482}"/>
              </a:ext>
            </a:extLst>
          </p:cNvPr>
          <p:cNvSpPr>
            <a:spLocks noChangeAspect="1"/>
          </p:cNvSpPr>
          <p:nvPr/>
        </p:nvSpPr>
        <p:spPr>
          <a:xfrm>
            <a:off x="5334000" y="2695575"/>
            <a:ext cx="1588" cy="719138"/>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直接连接符 9">
            <a:extLst>
              <a:ext uri="{FF2B5EF4-FFF2-40B4-BE49-F238E27FC236}">
                <a16:creationId xmlns:a16="http://schemas.microsoft.com/office/drawing/2014/main" xmlns="" id="{A689EAEC-9F0D-CB60-79F0-20E8EDCBA8C5}"/>
              </a:ext>
            </a:extLst>
          </p:cNvPr>
          <p:cNvSpPr>
            <a:spLocks noChangeAspect="1"/>
          </p:cNvSpPr>
          <p:nvPr/>
        </p:nvSpPr>
        <p:spPr>
          <a:xfrm>
            <a:off x="6372225" y="2646363"/>
            <a:ext cx="1588" cy="835025"/>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直接连接符 10">
            <a:extLst>
              <a:ext uri="{FF2B5EF4-FFF2-40B4-BE49-F238E27FC236}">
                <a16:creationId xmlns:a16="http://schemas.microsoft.com/office/drawing/2014/main" xmlns="" id="{580947B8-A6B4-B054-7971-26DE6DFB404F}"/>
              </a:ext>
            </a:extLst>
          </p:cNvPr>
          <p:cNvSpPr>
            <a:spLocks noChangeAspect="1"/>
          </p:cNvSpPr>
          <p:nvPr/>
        </p:nvSpPr>
        <p:spPr>
          <a:xfrm>
            <a:off x="6448425" y="2535238"/>
            <a:ext cx="1588" cy="1044575"/>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直接连接符 11">
            <a:extLst>
              <a:ext uri="{FF2B5EF4-FFF2-40B4-BE49-F238E27FC236}">
                <a16:creationId xmlns:a16="http://schemas.microsoft.com/office/drawing/2014/main" xmlns="" id="{555D7460-C31E-6C29-3674-D67A5AA76B0E}"/>
              </a:ext>
            </a:extLst>
          </p:cNvPr>
          <p:cNvSpPr>
            <a:spLocks noChangeAspect="1"/>
          </p:cNvSpPr>
          <p:nvPr/>
        </p:nvSpPr>
        <p:spPr>
          <a:xfrm>
            <a:off x="7007225" y="2538413"/>
            <a:ext cx="1588" cy="1042987"/>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直接连接符 12">
            <a:extLst>
              <a:ext uri="{FF2B5EF4-FFF2-40B4-BE49-F238E27FC236}">
                <a16:creationId xmlns:a16="http://schemas.microsoft.com/office/drawing/2014/main" xmlns="" id="{319F021F-3D46-7828-2E42-AB7AC39D275B}"/>
              </a:ext>
            </a:extLst>
          </p:cNvPr>
          <p:cNvSpPr>
            <a:spLocks noChangeAspect="1"/>
          </p:cNvSpPr>
          <p:nvPr/>
        </p:nvSpPr>
        <p:spPr>
          <a:xfrm>
            <a:off x="5334000" y="4203700"/>
            <a:ext cx="1588" cy="755650"/>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直接连接符 13">
            <a:extLst>
              <a:ext uri="{FF2B5EF4-FFF2-40B4-BE49-F238E27FC236}">
                <a16:creationId xmlns:a16="http://schemas.microsoft.com/office/drawing/2014/main" xmlns="" id="{25205895-ABDD-A2B7-4F4B-AE4871760CBD}"/>
              </a:ext>
            </a:extLst>
          </p:cNvPr>
          <p:cNvSpPr>
            <a:spLocks noChangeAspect="1"/>
          </p:cNvSpPr>
          <p:nvPr/>
        </p:nvSpPr>
        <p:spPr>
          <a:xfrm>
            <a:off x="5486400" y="5524500"/>
            <a:ext cx="1588" cy="360363"/>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14">
            <a:extLst>
              <a:ext uri="{FF2B5EF4-FFF2-40B4-BE49-F238E27FC236}">
                <a16:creationId xmlns:a16="http://schemas.microsoft.com/office/drawing/2014/main" xmlns="" id="{DFC009D4-EF02-0137-1281-D97FB54E08CC}"/>
              </a:ext>
            </a:extLst>
          </p:cNvPr>
          <p:cNvSpPr>
            <a:spLocks noChangeAspect="1"/>
          </p:cNvSpPr>
          <p:nvPr/>
        </p:nvSpPr>
        <p:spPr>
          <a:xfrm>
            <a:off x="5810250" y="5467350"/>
            <a:ext cx="1588" cy="468313"/>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直接连接符 15">
            <a:extLst>
              <a:ext uri="{FF2B5EF4-FFF2-40B4-BE49-F238E27FC236}">
                <a16:creationId xmlns:a16="http://schemas.microsoft.com/office/drawing/2014/main" xmlns="" id="{E3C653D4-9A1D-2ED2-FF8A-1B3995C506A3}"/>
              </a:ext>
            </a:extLst>
          </p:cNvPr>
          <p:cNvSpPr>
            <a:spLocks noChangeAspect="1"/>
          </p:cNvSpPr>
          <p:nvPr/>
        </p:nvSpPr>
        <p:spPr>
          <a:xfrm>
            <a:off x="5334000" y="5524500"/>
            <a:ext cx="1588" cy="360363"/>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7" name="组合 16">
            <a:extLst>
              <a:ext uri="{FF2B5EF4-FFF2-40B4-BE49-F238E27FC236}">
                <a16:creationId xmlns:a16="http://schemas.microsoft.com/office/drawing/2014/main" xmlns="" id="{1ADA1A3C-B258-80B7-91E9-71A95E075AA2}"/>
              </a:ext>
            </a:extLst>
          </p:cNvPr>
          <p:cNvGrpSpPr/>
          <p:nvPr/>
        </p:nvGrpSpPr>
        <p:grpSpPr>
          <a:xfrm>
            <a:off x="5180013" y="1593850"/>
            <a:ext cx="1982787" cy="4425950"/>
            <a:chOff x="3263" y="1004"/>
            <a:chExt cx="1249" cy="2788"/>
          </a:xfrm>
        </p:grpSpPr>
        <p:sp>
          <p:nvSpPr>
            <p:cNvPr id="18" name="直接连接符 425999">
              <a:extLst>
                <a:ext uri="{FF2B5EF4-FFF2-40B4-BE49-F238E27FC236}">
                  <a16:creationId xmlns:a16="http://schemas.microsoft.com/office/drawing/2014/main" xmlns="" id="{78A748F7-E543-7241-9CF4-E2655B52F392}"/>
                </a:ext>
              </a:extLst>
            </p:cNvPr>
            <p:cNvSpPr>
              <a:spLocks noChangeAspect="1"/>
            </p:cNvSpPr>
            <p:nvPr/>
          </p:nvSpPr>
          <p:spPr>
            <a:xfrm>
              <a:off x="3888" y="2336"/>
              <a:ext cx="1" cy="93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直接连接符 426000">
              <a:extLst>
                <a:ext uri="{FF2B5EF4-FFF2-40B4-BE49-F238E27FC236}">
                  <a16:creationId xmlns:a16="http://schemas.microsoft.com/office/drawing/2014/main" xmlns="" id="{CF8662EF-CE92-334E-58D9-F29992D9452B}"/>
                </a:ext>
              </a:extLst>
            </p:cNvPr>
            <p:cNvSpPr>
              <a:spLocks noChangeAspect="1"/>
            </p:cNvSpPr>
            <p:nvPr/>
          </p:nvSpPr>
          <p:spPr>
            <a:xfrm>
              <a:off x="4324" y="1481"/>
              <a:ext cx="90" cy="9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426001">
              <a:extLst>
                <a:ext uri="{FF2B5EF4-FFF2-40B4-BE49-F238E27FC236}">
                  <a16:creationId xmlns:a16="http://schemas.microsoft.com/office/drawing/2014/main" xmlns="" id="{10C79A20-5089-32A0-0B6A-67D96A5EF836}"/>
                </a:ext>
              </a:extLst>
            </p:cNvPr>
            <p:cNvSpPr>
              <a:spLocks noChangeAspect="1"/>
            </p:cNvSpPr>
            <p:nvPr/>
          </p:nvSpPr>
          <p:spPr>
            <a:xfrm>
              <a:off x="4213" y="1481"/>
              <a:ext cx="115"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426002">
              <a:extLst>
                <a:ext uri="{FF2B5EF4-FFF2-40B4-BE49-F238E27FC236}">
                  <a16:creationId xmlns:a16="http://schemas.microsoft.com/office/drawing/2014/main" xmlns="" id="{6F8ECB8C-7E2D-AFE8-4AE4-2BC289C67B6C}"/>
                </a:ext>
              </a:extLst>
            </p:cNvPr>
            <p:cNvSpPr>
              <a:spLocks noChangeAspect="1"/>
            </p:cNvSpPr>
            <p:nvPr/>
          </p:nvSpPr>
          <p:spPr>
            <a:xfrm>
              <a:off x="4103" y="1481"/>
              <a:ext cx="114"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426003">
              <a:extLst>
                <a:ext uri="{FF2B5EF4-FFF2-40B4-BE49-F238E27FC236}">
                  <a16:creationId xmlns:a16="http://schemas.microsoft.com/office/drawing/2014/main" xmlns="" id="{3DD7C0D3-19B0-0220-2EDB-FB6ECA8295A9}"/>
                </a:ext>
              </a:extLst>
            </p:cNvPr>
            <p:cNvSpPr>
              <a:spLocks noChangeAspect="1"/>
            </p:cNvSpPr>
            <p:nvPr/>
          </p:nvSpPr>
          <p:spPr>
            <a:xfrm>
              <a:off x="3514" y="1004"/>
              <a:ext cx="116" cy="1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426004">
              <a:extLst>
                <a:ext uri="{FF2B5EF4-FFF2-40B4-BE49-F238E27FC236}">
                  <a16:creationId xmlns:a16="http://schemas.microsoft.com/office/drawing/2014/main" xmlns="" id="{3CCB4DF3-D325-49F1-2B0B-9E92C9517E6F}"/>
                </a:ext>
              </a:extLst>
            </p:cNvPr>
            <p:cNvSpPr>
              <a:spLocks noChangeAspect="1"/>
            </p:cNvSpPr>
            <p:nvPr/>
          </p:nvSpPr>
          <p:spPr>
            <a:xfrm>
              <a:off x="3991" y="1481"/>
              <a:ext cx="116"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426005">
              <a:extLst>
                <a:ext uri="{FF2B5EF4-FFF2-40B4-BE49-F238E27FC236}">
                  <a16:creationId xmlns:a16="http://schemas.microsoft.com/office/drawing/2014/main" xmlns="" id="{0F767F7A-3229-3EF4-7713-0747E41888D7}"/>
                </a:ext>
              </a:extLst>
            </p:cNvPr>
            <p:cNvSpPr>
              <a:spLocks noChangeAspect="1"/>
            </p:cNvSpPr>
            <p:nvPr/>
          </p:nvSpPr>
          <p:spPr>
            <a:xfrm>
              <a:off x="3404" y="1004"/>
              <a:ext cx="115" cy="1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426006">
              <a:extLst>
                <a:ext uri="{FF2B5EF4-FFF2-40B4-BE49-F238E27FC236}">
                  <a16:creationId xmlns:a16="http://schemas.microsoft.com/office/drawing/2014/main" xmlns="" id="{3D4B4555-A7A2-E82C-B166-D4A3E4AB9ADA}"/>
                </a:ext>
              </a:extLst>
            </p:cNvPr>
            <p:cNvSpPr>
              <a:spLocks noChangeAspect="1"/>
            </p:cNvSpPr>
            <p:nvPr/>
          </p:nvSpPr>
          <p:spPr>
            <a:xfrm>
              <a:off x="3913" y="1514"/>
              <a:ext cx="118" cy="1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426007">
              <a:extLst>
                <a:ext uri="{FF2B5EF4-FFF2-40B4-BE49-F238E27FC236}">
                  <a16:creationId xmlns:a16="http://schemas.microsoft.com/office/drawing/2014/main" xmlns="" id="{F94C6F07-4F59-A2D9-6920-10A6940BB10E}"/>
                </a:ext>
              </a:extLst>
            </p:cNvPr>
            <p:cNvSpPr>
              <a:spLocks noChangeAspect="1"/>
            </p:cNvSpPr>
            <p:nvPr/>
          </p:nvSpPr>
          <p:spPr>
            <a:xfrm>
              <a:off x="3875" y="1475"/>
              <a:ext cx="13" cy="1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426008">
              <a:extLst>
                <a:ext uri="{FF2B5EF4-FFF2-40B4-BE49-F238E27FC236}">
                  <a16:creationId xmlns:a16="http://schemas.microsoft.com/office/drawing/2014/main" xmlns="" id="{D675D719-9927-EFA8-0017-ED887FFFBA7C}"/>
                </a:ext>
              </a:extLst>
            </p:cNvPr>
            <p:cNvSpPr>
              <a:spLocks noChangeAspect="1"/>
            </p:cNvSpPr>
            <p:nvPr/>
          </p:nvSpPr>
          <p:spPr>
            <a:xfrm>
              <a:off x="3361" y="1073"/>
              <a:ext cx="47" cy="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426009">
              <a:extLst>
                <a:ext uri="{FF2B5EF4-FFF2-40B4-BE49-F238E27FC236}">
                  <a16:creationId xmlns:a16="http://schemas.microsoft.com/office/drawing/2014/main" xmlns="" id="{A947EE76-D3C8-FE7E-588C-5DCA78FB8F13}"/>
                </a:ext>
              </a:extLst>
            </p:cNvPr>
            <p:cNvSpPr>
              <a:spLocks noChangeAspect="1"/>
            </p:cNvSpPr>
            <p:nvPr/>
          </p:nvSpPr>
          <p:spPr>
            <a:xfrm>
              <a:off x="3758" y="1470"/>
              <a:ext cx="193" cy="1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426010">
              <a:extLst>
                <a:ext uri="{FF2B5EF4-FFF2-40B4-BE49-F238E27FC236}">
                  <a16:creationId xmlns:a16="http://schemas.microsoft.com/office/drawing/2014/main" xmlns="" id="{67B069A7-68FA-2DB2-4694-3F7A32C6D281}"/>
                </a:ext>
              </a:extLst>
            </p:cNvPr>
            <p:cNvSpPr>
              <a:spLocks noChangeAspect="1"/>
            </p:cNvSpPr>
            <p:nvPr/>
          </p:nvSpPr>
          <p:spPr>
            <a:xfrm>
              <a:off x="3572" y="1284"/>
              <a:ext cx="86" cy="8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426011">
              <a:extLst>
                <a:ext uri="{FF2B5EF4-FFF2-40B4-BE49-F238E27FC236}">
                  <a16:creationId xmlns:a16="http://schemas.microsoft.com/office/drawing/2014/main" xmlns="" id="{9A53B843-1B62-49D6-259A-B488A3386596}"/>
                </a:ext>
              </a:extLst>
            </p:cNvPr>
            <p:cNvSpPr>
              <a:spLocks noChangeAspect="1"/>
            </p:cNvSpPr>
            <p:nvPr/>
          </p:nvSpPr>
          <p:spPr>
            <a:xfrm>
              <a:off x="3462" y="1284"/>
              <a:ext cx="378" cy="37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426012">
              <a:extLst>
                <a:ext uri="{FF2B5EF4-FFF2-40B4-BE49-F238E27FC236}">
                  <a16:creationId xmlns:a16="http://schemas.microsoft.com/office/drawing/2014/main" xmlns="" id="{09212419-B3D6-21DB-89B5-C5FBA0B345BE}"/>
                </a:ext>
              </a:extLst>
            </p:cNvPr>
            <p:cNvSpPr>
              <a:spLocks noChangeAspect="1"/>
            </p:cNvSpPr>
            <p:nvPr/>
          </p:nvSpPr>
          <p:spPr>
            <a:xfrm>
              <a:off x="3361" y="1294"/>
              <a:ext cx="368" cy="3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426013">
              <a:extLst>
                <a:ext uri="{FF2B5EF4-FFF2-40B4-BE49-F238E27FC236}">
                  <a16:creationId xmlns:a16="http://schemas.microsoft.com/office/drawing/2014/main" xmlns="" id="{B571E5BA-E763-D8EA-9DE4-8036D15413CE}"/>
                </a:ext>
              </a:extLst>
            </p:cNvPr>
            <p:cNvSpPr>
              <a:spLocks noChangeAspect="1"/>
            </p:cNvSpPr>
            <p:nvPr/>
          </p:nvSpPr>
          <p:spPr>
            <a:xfrm>
              <a:off x="4321" y="2254"/>
              <a:ext cx="93" cy="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426014">
              <a:extLst>
                <a:ext uri="{FF2B5EF4-FFF2-40B4-BE49-F238E27FC236}">
                  <a16:creationId xmlns:a16="http://schemas.microsoft.com/office/drawing/2014/main" xmlns="" id="{14A57E1A-FA3E-3D3A-5B6D-13C047970263}"/>
                </a:ext>
              </a:extLst>
            </p:cNvPr>
            <p:cNvSpPr>
              <a:spLocks noChangeAspect="1"/>
            </p:cNvSpPr>
            <p:nvPr/>
          </p:nvSpPr>
          <p:spPr>
            <a:xfrm>
              <a:off x="3361" y="1405"/>
              <a:ext cx="258" cy="2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426015">
              <a:extLst>
                <a:ext uri="{FF2B5EF4-FFF2-40B4-BE49-F238E27FC236}">
                  <a16:creationId xmlns:a16="http://schemas.microsoft.com/office/drawing/2014/main" xmlns="" id="{F625A1FF-EB96-88FA-D2D2-0E097D9469A0}"/>
                </a:ext>
              </a:extLst>
            </p:cNvPr>
            <p:cNvSpPr>
              <a:spLocks noChangeAspect="1"/>
            </p:cNvSpPr>
            <p:nvPr/>
          </p:nvSpPr>
          <p:spPr>
            <a:xfrm>
              <a:off x="4210" y="2254"/>
              <a:ext cx="116"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直接连接符 426016">
              <a:extLst>
                <a:ext uri="{FF2B5EF4-FFF2-40B4-BE49-F238E27FC236}">
                  <a16:creationId xmlns:a16="http://schemas.microsoft.com/office/drawing/2014/main" xmlns="" id="{5371B24C-E4F2-EC3C-77A5-CFF47765190A}"/>
                </a:ext>
              </a:extLst>
            </p:cNvPr>
            <p:cNvSpPr>
              <a:spLocks noChangeAspect="1"/>
            </p:cNvSpPr>
            <p:nvPr/>
          </p:nvSpPr>
          <p:spPr>
            <a:xfrm>
              <a:off x="3361" y="1515"/>
              <a:ext cx="147" cy="1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426017">
              <a:extLst>
                <a:ext uri="{FF2B5EF4-FFF2-40B4-BE49-F238E27FC236}">
                  <a16:creationId xmlns:a16="http://schemas.microsoft.com/office/drawing/2014/main" xmlns="" id="{1A93AA6F-60DD-D6ED-8136-00C6F64FCF34}"/>
                </a:ext>
              </a:extLst>
            </p:cNvPr>
            <p:cNvSpPr>
              <a:spLocks noChangeAspect="1"/>
            </p:cNvSpPr>
            <p:nvPr/>
          </p:nvSpPr>
          <p:spPr>
            <a:xfrm>
              <a:off x="4099" y="2254"/>
              <a:ext cx="116"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426018">
              <a:extLst>
                <a:ext uri="{FF2B5EF4-FFF2-40B4-BE49-F238E27FC236}">
                  <a16:creationId xmlns:a16="http://schemas.microsoft.com/office/drawing/2014/main" xmlns="" id="{D3FBAE2D-42BE-BE02-8191-1AE86E9B9F95}"/>
                </a:ext>
              </a:extLst>
            </p:cNvPr>
            <p:cNvSpPr>
              <a:spLocks noChangeAspect="1"/>
            </p:cNvSpPr>
            <p:nvPr/>
          </p:nvSpPr>
          <p:spPr>
            <a:xfrm>
              <a:off x="3361" y="1626"/>
              <a:ext cx="36" cy="3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426019">
              <a:extLst>
                <a:ext uri="{FF2B5EF4-FFF2-40B4-BE49-F238E27FC236}">
                  <a16:creationId xmlns:a16="http://schemas.microsoft.com/office/drawing/2014/main" xmlns="" id="{D667E0AC-7A30-A07A-37BB-C1C58C31D889}"/>
                </a:ext>
              </a:extLst>
            </p:cNvPr>
            <p:cNvSpPr>
              <a:spLocks noChangeAspect="1"/>
            </p:cNvSpPr>
            <p:nvPr/>
          </p:nvSpPr>
          <p:spPr>
            <a:xfrm>
              <a:off x="3924" y="2188"/>
              <a:ext cx="180" cy="18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426020">
              <a:extLst>
                <a:ext uri="{FF2B5EF4-FFF2-40B4-BE49-F238E27FC236}">
                  <a16:creationId xmlns:a16="http://schemas.microsoft.com/office/drawing/2014/main" xmlns="" id="{83FACE33-8928-D8D4-10D2-F60D860815EA}"/>
                </a:ext>
              </a:extLst>
            </p:cNvPr>
            <p:cNvSpPr>
              <a:spLocks noChangeAspect="1"/>
            </p:cNvSpPr>
            <p:nvPr/>
          </p:nvSpPr>
          <p:spPr>
            <a:xfrm>
              <a:off x="3812" y="2188"/>
              <a:ext cx="149" cy="14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426021">
              <a:extLst>
                <a:ext uri="{FF2B5EF4-FFF2-40B4-BE49-F238E27FC236}">
                  <a16:creationId xmlns:a16="http://schemas.microsoft.com/office/drawing/2014/main" xmlns="" id="{5DF3690F-A3FA-5E73-406D-D6F1D390017A}"/>
                </a:ext>
              </a:extLst>
            </p:cNvPr>
            <p:cNvSpPr>
              <a:spLocks noChangeAspect="1"/>
            </p:cNvSpPr>
            <p:nvPr/>
          </p:nvSpPr>
          <p:spPr>
            <a:xfrm>
              <a:off x="3987" y="2361"/>
              <a:ext cx="6" cy="8"/>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426022">
              <a:extLst>
                <a:ext uri="{FF2B5EF4-FFF2-40B4-BE49-F238E27FC236}">
                  <a16:creationId xmlns:a16="http://schemas.microsoft.com/office/drawing/2014/main" xmlns="" id="{792C75B2-5C9D-59AA-9586-1311A96DD29F}"/>
                </a:ext>
              </a:extLst>
            </p:cNvPr>
            <p:cNvSpPr>
              <a:spLocks noChangeAspect="1"/>
            </p:cNvSpPr>
            <p:nvPr/>
          </p:nvSpPr>
          <p:spPr>
            <a:xfrm>
              <a:off x="3701" y="2188"/>
              <a:ext cx="187" cy="18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426023">
              <a:extLst>
                <a:ext uri="{FF2B5EF4-FFF2-40B4-BE49-F238E27FC236}">
                  <a16:creationId xmlns:a16="http://schemas.microsoft.com/office/drawing/2014/main" xmlns="" id="{0800A9E2-380C-E04E-0EAB-7FA1DC3909EE}"/>
                </a:ext>
              </a:extLst>
            </p:cNvPr>
            <p:cNvSpPr>
              <a:spLocks noChangeAspect="1"/>
            </p:cNvSpPr>
            <p:nvPr/>
          </p:nvSpPr>
          <p:spPr>
            <a:xfrm>
              <a:off x="3591" y="2188"/>
              <a:ext cx="297" cy="29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426024">
              <a:extLst>
                <a:ext uri="{FF2B5EF4-FFF2-40B4-BE49-F238E27FC236}">
                  <a16:creationId xmlns:a16="http://schemas.microsoft.com/office/drawing/2014/main" xmlns="" id="{1240059C-F439-DB49-9E59-43F2AB2579D1}"/>
                </a:ext>
              </a:extLst>
            </p:cNvPr>
            <p:cNvSpPr>
              <a:spLocks noChangeAspect="1"/>
            </p:cNvSpPr>
            <p:nvPr/>
          </p:nvSpPr>
          <p:spPr>
            <a:xfrm>
              <a:off x="3480" y="2188"/>
              <a:ext cx="408" cy="40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直接连接符 426025">
              <a:extLst>
                <a:ext uri="{FF2B5EF4-FFF2-40B4-BE49-F238E27FC236}">
                  <a16:creationId xmlns:a16="http://schemas.microsoft.com/office/drawing/2014/main" xmlns="" id="{BD659BD2-0438-4370-A0C5-19C8FCA8758B}"/>
                </a:ext>
              </a:extLst>
            </p:cNvPr>
            <p:cNvSpPr>
              <a:spLocks noChangeAspect="1"/>
            </p:cNvSpPr>
            <p:nvPr/>
          </p:nvSpPr>
          <p:spPr>
            <a:xfrm>
              <a:off x="3369" y="2188"/>
              <a:ext cx="519" cy="5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426026">
              <a:extLst>
                <a:ext uri="{FF2B5EF4-FFF2-40B4-BE49-F238E27FC236}">
                  <a16:creationId xmlns:a16="http://schemas.microsoft.com/office/drawing/2014/main" xmlns="" id="{FE0A1418-F34C-F261-D00B-C2AB7F17D89C}"/>
                </a:ext>
              </a:extLst>
            </p:cNvPr>
            <p:cNvSpPr>
              <a:spLocks noChangeAspect="1"/>
            </p:cNvSpPr>
            <p:nvPr/>
          </p:nvSpPr>
          <p:spPr>
            <a:xfrm>
              <a:off x="3361" y="2291"/>
              <a:ext cx="318" cy="3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426027">
              <a:extLst>
                <a:ext uri="{FF2B5EF4-FFF2-40B4-BE49-F238E27FC236}">
                  <a16:creationId xmlns:a16="http://schemas.microsoft.com/office/drawing/2014/main" xmlns="" id="{55F003C9-99DB-328B-5DF6-28800F950D91}"/>
                </a:ext>
              </a:extLst>
            </p:cNvPr>
            <p:cNvSpPr>
              <a:spLocks noChangeAspect="1"/>
            </p:cNvSpPr>
            <p:nvPr/>
          </p:nvSpPr>
          <p:spPr>
            <a:xfrm>
              <a:off x="3723" y="2653"/>
              <a:ext cx="165" cy="16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426028">
              <a:extLst>
                <a:ext uri="{FF2B5EF4-FFF2-40B4-BE49-F238E27FC236}">
                  <a16:creationId xmlns:a16="http://schemas.microsoft.com/office/drawing/2014/main" xmlns="" id="{735C449D-1FD4-CBA5-A725-F07FB30AD09B}"/>
                </a:ext>
              </a:extLst>
            </p:cNvPr>
            <p:cNvSpPr>
              <a:spLocks noChangeAspect="1"/>
            </p:cNvSpPr>
            <p:nvPr/>
          </p:nvSpPr>
          <p:spPr>
            <a:xfrm>
              <a:off x="3361" y="2402"/>
              <a:ext cx="207" cy="2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任意多边形 426029">
              <a:extLst>
                <a:ext uri="{FF2B5EF4-FFF2-40B4-BE49-F238E27FC236}">
                  <a16:creationId xmlns:a16="http://schemas.microsoft.com/office/drawing/2014/main" xmlns="" id="{A97506A6-10D6-E9F9-320E-12BAA027BAC3}"/>
                </a:ext>
              </a:extLst>
            </p:cNvPr>
            <p:cNvSpPr>
              <a:spLocks noChangeAspect="1"/>
            </p:cNvSpPr>
            <p:nvPr/>
          </p:nvSpPr>
          <p:spPr>
            <a:xfrm>
              <a:off x="3810" y="2850"/>
              <a:ext cx="78" cy="77"/>
            </a:xfrm>
            <a:custGeom>
              <a:avLst/>
              <a:gdLst/>
              <a:ahLst/>
              <a:cxnLst/>
              <a:rect l="0" t="0" r="0" b="0"/>
              <a:pathLst>
                <a:path w="526" h="526">
                  <a:moveTo>
                    <a:pt x="526" y="526"/>
                  </a:moveTo>
                  <a:lnTo>
                    <a:pt x="140" y="140"/>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直接连接符 426030">
              <a:extLst>
                <a:ext uri="{FF2B5EF4-FFF2-40B4-BE49-F238E27FC236}">
                  <a16:creationId xmlns:a16="http://schemas.microsoft.com/office/drawing/2014/main" xmlns="" id="{0159F855-DAB1-7F26-CDB4-1DA3490D1D0A}"/>
                </a:ext>
              </a:extLst>
            </p:cNvPr>
            <p:cNvSpPr>
              <a:spLocks noChangeAspect="1"/>
            </p:cNvSpPr>
            <p:nvPr/>
          </p:nvSpPr>
          <p:spPr>
            <a:xfrm>
              <a:off x="3361" y="2512"/>
              <a:ext cx="96" cy="9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直接连接符 426031">
              <a:extLst>
                <a:ext uri="{FF2B5EF4-FFF2-40B4-BE49-F238E27FC236}">
                  <a16:creationId xmlns:a16="http://schemas.microsoft.com/office/drawing/2014/main" xmlns="" id="{A6C2EAC1-84DB-2BC5-EA16-B6AB88EF98F7}"/>
                </a:ext>
              </a:extLst>
            </p:cNvPr>
            <p:cNvSpPr>
              <a:spLocks noChangeAspect="1"/>
            </p:cNvSpPr>
            <p:nvPr/>
          </p:nvSpPr>
          <p:spPr>
            <a:xfrm>
              <a:off x="3785" y="2935"/>
              <a:ext cx="103" cy="10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426032">
              <a:extLst>
                <a:ext uri="{FF2B5EF4-FFF2-40B4-BE49-F238E27FC236}">
                  <a16:creationId xmlns:a16="http://schemas.microsoft.com/office/drawing/2014/main" xmlns="" id="{0B7A0305-A264-E3C7-DB74-4FD49E76DEC6}"/>
                </a:ext>
              </a:extLst>
            </p:cNvPr>
            <p:cNvSpPr>
              <a:spLocks noChangeAspect="1"/>
            </p:cNvSpPr>
            <p:nvPr/>
          </p:nvSpPr>
          <p:spPr>
            <a:xfrm>
              <a:off x="3744" y="3005"/>
              <a:ext cx="144" cy="14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426033">
              <a:extLst>
                <a:ext uri="{FF2B5EF4-FFF2-40B4-BE49-F238E27FC236}">
                  <a16:creationId xmlns:a16="http://schemas.microsoft.com/office/drawing/2014/main" xmlns="" id="{56300AC1-723B-0E83-E848-2416B81272BC}"/>
                </a:ext>
              </a:extLst>
            </p:cNvPr>
            <p:cNvSpPr>
              <a:spLocks noChangeAspect="1"/>
            </p:cNvSpPr>
            <p:nvPr/>
          </p:nvSpPr>
          <p:spPr>
            <a:xfrm>
              <a:off x="3723" y="3095"/>
              <a:ext cx="165"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直接连接符 426034">
              <a:extLst>
                <a:ext uri="{FF2B5EF4-FFF2-40B4-BE49-F238E27FC236}">
                  <a16:creationId xmlns:a16="http://schemas.microsoft.com/office/drawing/2014/main" xmlns="" id="{42175E56-48EA-8646-4255-D2EE5F59CFB1}"/>
                </a:ext>
              </a:extLst>
            </p:cNvPr>
            <p:cNvSpPr>
              <a:spLocks noChangeAspect="1"/>
            </p:cNvSpPr>
            <p:nvPr/>
          </p:nvSpPr>
          <p:spPr>
            <a:xfrm>
              <a:off x="3651" y="3133"/>
              <a:ext cx="207" cy="20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直接连接符 426035">
              <a:extLst>
                <a:ext uri="{FF2B5EF4-FFF2-40B4-BE49-F238E27FC236}">
                  <a16:creationId xmlns:a16="http://schemas.microsoft.com/office/drawing/2014/main" xmlns="" id="{1DC3FB41-15C1-B7F7-D8EB-48168AC1E6BA}"/>
                </a:ext>
              </a:extLst>
            </p:cNvPr>
            <p:cNvSpPr>
              <a:spLocks noChangeAspect="1"/>
            </p:cNvSpPr>
            <p:nvPr/>
          </p:nvSpPr>
          <p:spPr>
            <a:xfrm>
              <a:off x="3540" y="3133"/>
              <a:ext cx="236" cy="23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直接连接符 426036">
              <a:extLst>
                <a:ext uri="{FF2B5EF4-FFF2-40B4-BE49-F238E27FC236}">
                  <a16:creationId xmlns:a16="http://schemas.microsoft.com/office/drawing/2014/main" xmlns="" id="{A02108C3-BC7E-8A5E-160E-BB27E3DD1613}"/>
                </a:ext>
              </a:extLst>
            </p:cNvPr>
            <p:cNvSpPr>
              <a:spLocks noChangeAspect="1"/>
            </p:cNvSpPr>
            <p:nvPr/>
          </p:nvSpPr>
          <p:spPr>
            <a:xfrm>
              <a:off x="3429" y="3133"/>
              <a:ext cx="253" cy="25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直接连接符 426037">
              <a:extLst>
                <a:ext uri="{FF2B5EF4-FFF2-40B4-BE49-F238E27FC236}">
                  <a16:creationId xmlns:a16="http://schemas.microsoft.com/office/drawing/2014/main" xmlns="" id="{08026617-BAC4-C3E0-48C4-55D4A1FAD84B}"/>
                </a:ext>
              </a:extLst>
            </p:cNvPr>
            <p:cNvSpPr>
              <a:spLocks noChangeAspect="1"/>
            </p:cNvSpPr>
            <p:nvPr/>
          </p:nvSpPr>
          <p:spPr>
            <a:xfrm>
              <a:off x="3361" y="3176"/>
              <a:ext cx="270" cy="27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直接连接符 426038">
              <a:extLst>
                <a:ext uri="{FF2B5EF4-FFF2-40B4-BE49-F238E27FC236}">
                  <a16:creationId xmlns:a16="http://schemas.microsoft.com/office/drawing/2014/main" xmlns="" id="{4E4DDCD5-E169-4DDB-5127-6224C8C13CF1}"/>
                </a:ext>
              </a:extLst>
            </p:cNvPr>
            <p:cNvSpPr>
              <a:spLocks noChangeAspect="1"/>
            </p:cNvSpPr>
            <p:nvPr/>
          </p:nvSpPr>
          <p:spPr>
            <a:xfrm>
              <a:off x="3361" y="3287"/>
              <a:ext cx="159" cy="15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直接连接符 426039">
              <a:extLst>
                <a:ext uri="{FF2B5EF4-FFF2-40B4-BE49-F238E27FC236}">
                  <a16:creationId xmlns:a16="http://schemas.microsoft.com/office/drawing/2014/main" xmlns="" id="{D48C7573-2188-1E96-C2EB-7C63FA8B6D2A}"/>
                </a:ext>
              </a:extLst>
            </p:cNvPr>
            <p:cNvSpPr>
              <a:spLocks noChangeAspect="1"/>
            </p:cNvSpPr>
            <p:nvPr/>
          </p:nvSpPr>
          <p:spPr>
            <a:xfrm>
              <a:off x="3361" y="3398"/>
              <a:ext cx="82" cy="8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直接连接符 426040">
              <a:extLst>
                <a:ext uri="{FF2B5EF4-FFF2-40B4-BE49-F238E27FC236}">
                  <a16:creationId xmlns:a16="http://schemas.microsoft.com/office/drawing/2014/main" xmlns="" id="{284169BC-C00A-EB1C-95E2-2B716380D95E}"/>
                </a:ext>
              </a:extLst>
            </p:cNvPr>
            <p:cNvSpPr>
              <a:spLocks noChangeAspect="1"/>
            </p:cNvSpPr>
            <p:nvPr/>
          </p:nvSpPr>
          <p:spPr>
            <a:xfrm>
              <a:off x="3595" y="3741"/>
              <a:ext cx="36" cy="3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426041">
              <a:extLst>
                <a:ext uri="{FF2B5EF4-FFF2-40B4-BE49-F238E27FC236}">
                  <a16:creationId xmlns:a16="http://schemas.microsoft.com/office/drawing/2014/main" xmlns="" id="{FE37B041-8B4F-4A6A-E147-65F9EAE6C364}"/>
                </a:ext>
              </a:extLst>
            </p:cNvPr>
            <p:cNvSpPr>
              <a:spLocks noChangeAspect="1"/>
            </p:cNvSpPr>
            <p:nvPr/>
          </p:nvSpPr>
          <p:spPr>
            <a:xfrm>
              <a:off x="3451" y="3709"/>
              <a:ext cx="9" cy="9"/>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直接连接符 426042">
              <a:extLst>
                <a:ext uri="{FF2B5EF4-FFF2-40B4-BE49-F238E27FC236}">
                  <a16:creationId xmlns:a16="http://schemas.microsoft.com/office/drawing/2014/main" xmlns="" id="{F0900171-C742-972D-7690-9EDEA778CA1F}"/>
                </a:ext>
              </a:extLst>
            </p:cNvPr>
            <p:cNvSpPr>
              <a:spLocks noChangeAspect="1"/>
            </p:cNvSpPr>
            <p:nvPr/>
          </p:nvSpPr>
          <p:spPr>
            <a:xfrm>
              <a:off x="3484" y="3741"/>
              <a:ext cx="49" cy="5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直接连接符 426043">
              <a:extLst>
                <a:ext uri="{FF2B5EF4-FFF2-40B4-BE49-F238E27FC236}">
                  <a16:creationId xmlns:a16="http://schemas.microsoft.com/office/drawing/2014/main" xmlns="" id="{A3D036DD-1842-9694-5BEC-2396808089A0}"/>
                </a:ext>
              </a:extLst>
            </p:cNvPr>
            <p:cNvSpPr>
              <a:spLocks noChangeAspect="1"/>
            </p:cNvSpPr>
            <p:nvPr/>
          </p:nvSpPr>
          <p:spPr>
            <a:xfrm>
              <a:off x="3361" y="3730"/>
              <a:ext cx="61" cy="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426044">
              <a:extLst>
                <a:ext uri="{FF2B5EF4-FFF2-40B4-BE49-F238E27FC236}">
                  <a16:creationId xmlns:a16="http://schemas.microsoft.com/office/drawing/2014/main" xmlns="" id="{64921BC1-D3D8-49CB-CAC5-9BB774F026A4}"/>
                </a:ext>
              </a:extLst>
            </p:cNvPr>
            <p:cNvSpPr>
              <a:spLocks noChangeAspect="1"/>
            </p:cNvSpPr>
            <p:nvPr/>
          </p:nvSpPr>
          <p:spPr>
            <a:xfrm>
              <a:off x="3460" y="3741"/>
              <a:ext cx="198"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任意多边形 426045">
              <a:extLst>
                <a:ext uri="{FF2B5EF4-FFF2-40B4-BE49-F238E27FC236}">
                  <a16:creationId xmlns:a16="http://schemas.microsoft.com/office/drawing/2014/main" xmlns="" id="{B5F57D50-DB91-7207-3301-857E64F5BD8F}"/>
                </a:ext>
              </a:extLst>
            </p:cNvPr>
            <p:cNvSpPr>
              <a:spLocks noChangeAspect="1"/>
            </p:cNvSpPr>
            <p:nvPr/>
          </p:nvSpPr>
          <p:spPr>
            <a:xfrm>
              <a:off x="3592" y="3725"/>
              <a:ext cx="66" cy="66"/>
            </a:xfrm>
            <a:custGeom>
              <a:avLst/>
              <a:gdLst/>
              <a:ahLst/>
              <a:cxnLst/>
              <a:rect l="0" t="0" r="0" b="0"/>
              <a:pathLst>
                <a:path w="445" h="446">
                  <a:moveTo>
                    <a:pt x="0" y="446"/>
                  </a:moveTo>
                  <a:lnTo>
                    <a:pt x="314" y="315"/>
                  </a:lnTo>
                  <a:lnTo>
                    <a:pt x="445"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426046">
              <a:extLst>
                <a:ext uri="{FF2B5EF4-FFF2-40B4-BE49-F238E27FC236}">
                  <a16:creationId xmlns:a16="http://schemas.microsoft.com/office/drawing/2014/main" xmlns="" id="{77C31F0D-68F0-669D-60F4-25CDDA9F836A}"/>
                </a:ext>
              </a:extLst>
            </p:cNvPr>
            <p:cNvSpPr>
              <a:spLocks noChangeAspect="1"/>
            </p:cNvSpPr>
            <p:nvPr/>
          </p:nvSpPr>
          <p:spPr>
            <a:xfrm>
              <a:off x="3263" y="3594"/>
              <a:ext cx="49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直接连接符 426047">
              <a:extLst>
                <a:ext uri="{FF2B5EF4-FFF2-40B4-BE49-F238E27FC236}">
                  <a16:creationId xmlns:a16="http://schemas.microsoft.com/office/drawing/2014/main" xmlns="" id="{B2B5B16E-5C35-76B8-7429-EE8C2A39BDC6}"/>
                </a:ext>
              </a:extLst>
            </p:cNvPr>
            <p:cNvSpPr>
              <a:spLocks noChangeAspect="1"/>
            </p:cNvSpPr>
            <p:nvPr/>
          </p:nvSpPr>
          <p:spPr>
            <a:xfrm>
              <a:off x="3361" y="3791"/>
              <a:ext cx="231"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直接连接符 426048">
              <a:extLst>
                <a:ext uri="{FF2B5EF4-FFF2-40B4-BE49-F238E27FC236}">
                  <a16:creationId xmlns:a16="http://schemas.microsoft.com/office/drawing/2014/main" xmlns="" id="{653B8A7A-17DA-78A0-0FF9-87FE7A981EC5}"/>
                </a:ext>
              </a:extLst>
            </p:cNvPr>
            <p:cNvSpPr>
              <a:spLocks noChangeAspect="1"/>
            </p:cNvSpPr>
            <p:nvPr/>
          </p:nvSpPr>
          <p:spPr>
            <a:xfrm>
              <a:off x="3361" y="3709"/>
              <a:ext cx="1" cy="82"/>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直接连接符 426049">
              <a:extLst>
                <a:ext uri="{FF2B5EF4-FFF2-40B4-BE49-F238E27FC236}">
                  <a16:creationId xmlns:a16="http://schemas.microsoft.com/office/drawing/2014/main" xmlns="" id="{B09D7C34-EF88-B342-A24E-AABB64E8B611}"/>
                </a:ext>
              </a:extLst>
            </p:cNvPr>
            <p:cNvSpPr>
              <a:spLocks noChangeAspect="1"/>
            </p:cNvSpPr>
            <p:nvPr/>
          </p:nvSpPr>
          <p:spPr>
            <a:xfrm>
              <a:off x="3460" y="3709"/>
              <a:ext cx="2" cy="32"/>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直接连接符 426050">
              <a:extLst>
                <a:ext uri="{FF2B5EF4-FFF2-40B4-BE49-F238E27FC236}">
                  <a16:creationId xmlns:a16="http://schemas.microsoft.com/office/drawing/2014/main" xmlns="" id="{B7891E72-B609-4C57-7CD9-80A3664ABADB}"/>
                </a:ext>
              </a:extLst>
            </p:cNvPr>
            <p:cNvSpPr>
              <a:spLocks noChangeAspect="1"/>
            </p:cNvSpPr>
            <p:nvPr/>
          </p:nvSpPr>
          <p:spPr>
            <a:xfrm>
              <a:off x="3460" y="3446"/>
              <a:ext cx="2" cy="3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直接连接符 426051">
              <a:extLst>
                <a:ext uri="{FF2B5EF4-FFF2-40B4-BE49-F238E27FC236}">
                  <a16:creationId xmlns:a16="http://schemas.microsoft.com/office/drawing/2014/main" xmlns="" id="{5780E0F2-4BC8-6F76-CF8F-A8196A6A1BA7}"/>
                </a:ext>
              </a:extLst>
            </p:cNvPr>
            <p:cNvSpPr>
              <a:spLocks noChangeAspect="1"/>
            </p:cNvSpPr>
            <p:nvPr/>
          </p:nvSpPr>
          <p:spPr>
            <a:xfrm>
              <a:off x="3658" y="3438"/>
              <a:ext cx="1" cy="8"/>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直接连接符 426052">
              <a:extLst>
                <a:ext uri="{FF2B5EF4-FFF2-40B4-BE49-F238E27FC236}">
                  <a16:creationId xmlns:a16="http://schemas.microsoft.com/office/drawing/2014/main" xmlns="" id="{F649A848-3CAD-7B36-AB94-16474B5A3973}"/>
                </a:ext>
              </a:extLst>
            </p:cNvPr>
            <p:cNvSpPr>
              <a:spLocks noChangeAspect="1"/>
            </p:cNvSpPr>
            <p:nvPr/>
          </p:nvSpPr>
          <p:spPr>
            <a:xfrm flipV="1">
              <a:off x="3720" y="3368"/>
              <a:ext cx="74" cy="4"/>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任意多边形 426053">
              <a:extLst>
                <a:ext uri="{FF2B5EF4-FFF2-40B4-BE49-F238E27FC236}">
                  <a16:creationId xmlns:a16="http://schemas.microsoft.com/office/drawing/2014/main" xmlns="" id="{EDF6C1EC-9E15-2786-27E6-DAD8C1EAD2D7}"/>
                </a:ext>
              </a:extLst>
            </p:cNvPr>
            <p:cNvSpPr>
              <a:spLocks noChangeAspect="1"/>
            </p:cNvSpPr>
            <p:nvPr/>
          </p:nvSpPr>
          <p:spPr>
            <a:xfrm>
              <a:off x="3794" y="3269"/>
              <a:ext cx="94" cy="99"/>
            </a:xfrm>
            <a:custGeom>
              <a:avLst/>
              <a:gdLst/>
              <a:ahLst/>
              <a:cxnLst/>
              <a:rect l="0" t="0" r="0" b="0"/>
              <a:pathLst>
                <a:path w="634" h="669">
                  <a:moveTo>
                    <a:pt x="0" y="669"/>
                  </a:moveTo>
                  <a:lnTo>
                    <a:pt x="319" y="569"/>
                  </a:lnTo>
                  <a:lnTo>
                    <a:pt x="550" y="325"/>
                  </a:lnTo>
                  <a:lnTo>
                    <a:pt x="634"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直接连接符 426054">
              <a:extLst>
                <a:ext uri="{FF2B5EF4-FFF2-40B4-BE49-F238E27FC236}">
                  <a16:creationId xmlns:a16="http://schemas.microsoft.com/office/drawing/2014/main" xmlns="" id="{400FC488-754E-EE83-4BF8-E73DF0C0007D}"/>
                </a:ext>
              </a:extLst>
            </p:cNvPr>
            <p:cNvSpPr>
              <a:spLocks noChangeAspect="1"/>
            </p:cNvSpPr>
            <p:nvPr/>
          </p:nvSpPr>
          <p:spPr>
            <a:xfrm>
              <a:off x="3361" y="1284"/>
              <a:ext cx="297"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直接连接符 426055">
              <a:extLst>
                <a:ext uri="{FF2B5EF4-FFF2-40B4-BE49-F238E27FC236}">
                  <a16:creationId xmlns:a16="http://schemas.microsoft.com/office/drawing/2014/main" xmlns="" id="{037E545C-9A19-2B04-4F74-1BE66D23F2A7}"/>
                </a:ext>
              </a:extLst>
            </p:cNvPr>
            <p:cNvSpPr>
              <a:spLocks noChangeAspect="1"/>
            </p:cNvSpPr>
            <p:nvPr/>
          </p:nvSpPr>
          <p:spPr>
            <a:xfrm>
              <a:off x="3361" y="1662"/>
              <a:ext cx="654"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直接连接符 426056">
              <a:extLst>
                <a:ext uri="{FF2B5EF4-FFF2-40B4-BE49-F238E27FC236}">
                  <a16:creationId xmlns:a16="http://schemas.microsoft.com/office/drawing/2014/main" xmlns="" id="{D561140E-38AE-E4D2-73C8-FEFC3A2F338D}"/>
                </a:ext>
              </a:extLst>
            </p:cNvPr>
            <p:cNvSpPr>
              <a:spLocks noChangeAspect="1"/>
            </p:cNvSpPr>
            <p:nvPr/>
          </p:nvSpPr>
          <p:spPr>
            <a:xfrm>
              <a:off x="3263" y="2871"/>
              <a:ext cx="65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直接连接符 426057">
              <a:extLst>
                <a:ext uri="{FF2B5EF4-FFF2-40B4-BE49-F238E27FC236}">
                  <a16:creationId xmlns:a16="http://schemas.microsoft.com/office/drawing/2014/main" xmlns="" id="{506D05A4-25D8-21A5-BD3D-F721CD5B5D74}"/>
                </a:ext>
              </a:extLst>
            </p:cNvPr>
            <p:cNvSpPr>
              <a:spLocks noChangeAspect="1"/>
            </p:cNvSpPr>
            <p:nvPr/>
          </p:nvSpPr>
          <p:spPr>
            <a:xfrm>
              <a:off x="3361" y="2188"/>
              <a:ext cx="654"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直接连接符 426058">
              <a:extLst>
                <a:ext uri="{FF2B5EF4-FFF2-40B4-BE49-F238E27FC236}">
                  <a16:creationId xmlns:a16="http://schemas.microsoft.com/office/drawing/2014/main" xmlns="" id="{3F16787B-86EF-189E-D287-91B1589DA7E2}"/>
                </a:ext>
              </a:extLst>
            </p:cNvPr>
            <p:cNvSpPr>
              <a:spLocks noChangeAspect="1"/>
            </p:cNvSpPr>
            <p:nvPr/>
          </p:nvSpPr>
          <p:spPr>
            <a:xfrm>
              <a:off x="3361" y="2607"/>
              <a:ext cx="362"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直接连接符 426059">
              <a:extLst>
                <a:ext uri="{FF2B5EF4-FFF2-40B4-BE49-F238E27FC236}">
                  <a16:creationId xmlns:a16="http://schemas.microsoft.com/office/drawing/2014/main" xmlns="" id="{8EE0722F-9D20-4136-8098-87010F92F7E1}"/>
                </a:ext>
              </a:extLst>
            </p:cNvPr>
            <p:cNvSpPr>
              <a:spLocks noChangeAspect="1"/>
            </p:cNvSpPr>
            <p:nvPr/>
          </p:nvSpPr>
          <p:spPr>
            <a:xfrm>
              <a:off x="3361" y="3133"/>
              <a:ext cx="362"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直接连接符 426060">
              <a:extLst>
                <a:ext uri="{FF2B5EF4-FFF2-40B4-BE49-F238E27FC236}">
                  <a16:creationId xmlns:a16="http://schemas.microsoft.com/office/drawing/2014/main" xmlns="" id="{AF6AFAB7-0B2B-E62F-5100-42DE4395D142}"/>
                </a:ext>
              </a:extLst>
            </p:cNvPr>
            <p:cNvSpPr>
              <a:spLocks noChangeAspect="1"/>
            </p:cNvSpPr>
            <p:nvPr/>
          </p:nvSpPr>
          <p:spPr>
            <a:xfrm>
              <a:off x="3263" y="1201"/>
              <a:ext cx="49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直接连接符 426061">
              <a:extLst>
                <a:ext uri="{FF2B5EF4-FFF2-40B4-BE49-F238E27FC236}">
                  <a16:creationId xmlns:a16="http://schemas.microsoft.com/office/drawing/2014/main" xmlns="" id="{4770E1E2-6568-0ADF-0CC8-4C71164E25FD}"/>
                </a:ext>
              </a:extLst>
            </p:cNvPr>
            <p:cNvSpPr>
              <a:spLocks noChangeAspect="1"/>
            </p:cNvSpPr>
            <p:nvPr/>
          </p:nvSpPr>
          <p:spPr>
            <a:xfrm>
              <a:off x="3263" y="1924"/>
              <a:ext cx="4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直接连接符 426062">
              <a:extLst>
                <a:ext uri="{FF2B5EF4-FFF2-40B4-BE49-F238E27FC236}">
                  <a16:creationId xmlns:a16="http://schemas.microsoft.com/office/drawing/2014/main" xmlns="" id="{AA9D85D7-0EDA-F794-743F-A5EE55AA0FD3}"/>
                </a:ext>
              </a:extLst>
            </p:cNvPr>
            <p:cNvSpPr>
              <a:spLocks noChangeAspect="1"/>
            </p:cNvSpPr>
            <p:nvPr/>
          </p:nvSpPr>
          <p:spPr>
            <a:xfrm>
              <a:off x="3836" y="1924"/>
              <a:ext cx="10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426063">
              <a:extLst>
                <a:ext uri="{FF2B5EF4-FFF2-40B4-BE49-F238E27FC236}">
                  <a16:creationId xmlns:a16="http://schemas.microsoft.com/office/drawing/2014/main" xmlns="" id="{15A1E4FE-C29B-8175-1A4C-0BC1FC9B3A01}"/>
                </a:ext>
              </a:extLst>
            </p:cNvPr>
            <p:cNvSpPr>
              <a:spLocks noChangeAspect="1"/>
            </p:cNvSpPr>
            <p:nvPr/>
          </p:nvSpPr>
          <p:spPr>
            <a:xfrm>
              <a:off x="4045" y="1924"/>
              <a:ext cx="46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任意多边形 426064">
              <a:extLst>
                <a:ext uri="{FF2B5EF4-FFF2-40B4-BE49-F238E27FC236}">
                  <a16:creationId xmlns:a16="http://schemas.microsoft.com/office/drawing/2014/main" xmlns="" id="{035E45FF-1597-ED3A-1DF9-9F01C39702F5}"/>
                </a:ext>
              </a:extLst>
            </p:cNvPr>
            <p:cNvSpPr>
              <a:spLocks noChangeAspect="1"/>
            </p:cNvSpPr>
            <p:nvPr/>
          </p:nvSpPr>
          <p:spPr>
            <a:xfrm>
              <a:off x="3658" y="1371"/>
              <a:ext cx="93" cy="98"/>
            </a:xfrm>
            <a:custGeom>
              <a:avLst/>
              <a:gdLst/>
              <a:ahLst/>
              <a:cxnLst/>
              <a:rect l="0" t="0" r="0" b="0"/>
              <a:pathLst>
                <a:path w="634" h="667">
                  <a:moveTo>
                    <a:pt x="0" y="0"/>
                  </a:moveTo>
                  <a:lnTo>
                    <a:pt x="84" y="324"/>
                  </a:lnTo>
                  <a:lnTo>
                    <a:pt x="315" y="567"/>
                  </a:lnTo>
                  <a:lnTo>
                    <a:pt x="634" y="667"/>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直接连接符 426065">
              <a:extLst>
                <a:ext uri="{FF2B5EF4-FFF2-40B4-BE49-F238E27FC236}">
                  <a16:creationId xmlns:a16="http://schemas.microsoft.com/office/drawing/2014/main" xmlns="" id="{8619C4D5-9419-2E8F-8665-BBB87DC2F55B}"/>
                </a:ext>
              </a:extLst>
            </p:cNvPr>
            <p:cNvSpPr>
              <a:spLocks noChangeAspect="1"/>
            </p:cNvSpPr>
            <p:nvPr/>
          </p:nvSpPr>
          <p:spPr>
            <a:xfrm>
              <a:off x="3360" y="2139"/>
              <a:ext cx="1" cy="52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426066">
              <a:extLst>
                <a:ext uri="{FF2B5EF4-FFF2-40B4-BE49-F238E27FC236}">
                  <a16:creationId xmlns:a16="http://schemas.microsoft.com/office/drawing/2014/main" xmlns="" id="{1D037A4C-28BD-9663-3A68-DCB20F01B5B9}"/>
                </a:ext>
              </a:extLst>
            </p:cNvPr>
            <p:cNvSpPr>
              <a:spLocks noChangeAspect="1"/>
            </p:cNvSpPr>
            <p:nvPr/>
          </p:nvSpPr>
          <p:spPr>
            <a:xfrm>
              <a:off x="3361" y="1284"/>
              <a:ext cx="1" cy="43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426067">
              <a:extLst>
                <a:ext uri="{FF2B5EF4-FFF2-40B4-BE49-F238E27FC236}">
                  <a16:creationId xmlns:a16="http://schemas.microsoft.com/office/drawing/2014/main" xmlns="" id="{19831E98-2FFE-D9CA-C3D3-7F59B1D81B73}"/>
                </a:ext>
              </a:extLst>
            </p:cNvPr>
            <p:cNvSpPr>
              <a:spLocks noChangeAspect="1"/>
            </p:cNvSpPr>
            <p:nvPr/>
          </p:nvSpPr>
          <p:spPr>
            <a:xfrm>
              <a:off x="3361" y="1004"/>
              <a:ext cx="198"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直接连接符 426068">
              <a:extLst>
                <a:ext uri="{FF2B5EF4-FFF2-40B4-BE49-F238E27FC236}">
                  <a16:creationId xmlns:a16="http://schemas.microsoft.com/office/drawing/2014/main" xmlns="" id="{91E41AFF-D40C-AC78-813E-277EEE82B548}"/>
                </a:ext>
              </a:extLst>
            </p:cNvPr>
            <p:cNvSpPr>
              <a:spLocks noChangeAspect="1"/>
            </p:cNvSpPr>
            <p:nvPr/>
          </p:nvSpPr>
          <p:spPr>
            <a:xfrm>
              <a:off x="3361" y="1004"/>
              <a:ext cx="1" cy="116"/>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直接连接符 426069">
              <a:extLst>
                <a:ext uri="{FF2B5EF4-FFF2-40B4-BE49-F238E27FC236}">
                  <a16:creationId xmlns:a16="http://schemas.microsoft.com/office/drawing/2014/main" xmlns="" id="{ECD91E0B-D72E-91CB-DCAE-1A800A304695}"/>
                </a:ext>
              </a:extLst>
            </p:cNvPr>
            <p:cNvSpPr>
              <a:spLocks noChangeAspect="1"/>
            </p:cNvSpPr>
            <p:nvPr/>
          </p:nvSpPr>
          <p:spPr>
            <a:xfrm>
              <a:off x="3723" y="2607"/>
              <a:ext cx="1" cy="526"/>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直接连接符 426070">
              <a:extLst>
                <a:ext uri="{FF2B5EF4-FFF2-40B4-BE49-F238E27FC236}">
                  <a16:creationId xmlns:a16="http://schemas.microsoft.com/office/drawing/2014/main" xmlns="" id="{50103573-4CEC-5D14-548E-E7D460E63B1F}"/>
                </a:ext>
              </a:extLst>
            </p:cNvPr>
            <p:cNvSpPr>
              <a:spLocks noChangeAspect="1"/>
            </p:cNvSpPr>
            <p:nvPr/>
          </p:nvSpPr>
          <p:spPr>
            <a:xfrm flipH="1" flipV="1">
              <a:off x="3723" y="2699"/>
              <a:ext cx="99" cy="172"/>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直接连接符 426071">
              <a:extLst>
                <a:ext uri="{FF2B5EF4-FFF2-40B4-BE49-F238E27FC236}">
                  <a16:creationId xmlns:a16="http://schemas.microsoft.com/office/drawing/2014/main" xmlns="" id="{2D9A7D8C-FA38-DFFA-A6F3-E3C3C169FC00}"/>
                </a:ext>
              </a:extLst>
            </p:cNvPr>
            <p:cNvSpPr>
              <a:spLocks noChangeAspect="1"/>
            </p:cNvSpPr>
            <p:nvPr/>
          </p:nvSpPr>
          <p:spPr>
            <a:xfrm flipH="1">
              <a:off x="3723" y="2871"/>
              <a:ext cx="99" cy="170"/>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直接连接符 426072">
              <a:extLst>
                <a:ext uri="{FF2B5EF4-FFF2-40B4-BE49-F238E27FC236}">
                  <a16:creationId xmlns:a16="http://schemas.microsoft.com/office/drawing/2014/main" xmlns="" id="{7E3BD433-DB11-0E68-7372-0E656BD04A84}"/>
                </a:ext>
              </a:extLst>
            </p:cNvPr>
            <p:cNvSpPr>
              <a:spLocks noChangeAspect="1"/>
            </p:cNvSpPr>
            <p:nvPr/>
          </p:nvSpPr>
          <p:spPr>
            <a:xfrm>
              <a:off x="4052" y="2254"/>
              <a:ext cx="362"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直接连接符 426073">
              <a:extLst>
                <a:ext uri="{FF2B5EF4-FFF2-40B4-BE49-F238E27FC236}">
                  <a16:creationId xmlns:a16="http://schemas.microsoft.com/office/drawing/2014/main" xmlns="" id="{3AB46FEC-FC88-685B-6816-B584A270C3B4}"/>
                </a:ext>
              </a:extLst>
            </p:cNvPr>
            <p:cNvSpPr>
              <a:spLocks noChangeAspect="1"/>
            </p:cNvSpPr>
            <p:nvPr/>
          </p:nvSpPr>
          <p:spPr>
            <a:xfrm>
              <a:off x="3987" y="2369"/>
              <a:ext cx="427"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直接连接符 426074">
              <a:extLst>
                <a:ext uri="{FF2B5EF4-FFF2-40B4-BE49-F238E27FC236}">
                  <a16:creationId xmlns:a16="http://schemas.microsoft.com/office/drawing/2014/main" xmlns="" id="{13624C90-A792-C35B-657C-2D68650DBA7B}"/>
                </a:ext>
              </a:extLst>
            </p:cNvPr>
            <p:cNvSpPr>
              <a:spLocks noChangeAspect="1"/>
            </p:cNvSpPr>
            <p:nvPr/>
          </p:nvSpPr>
          <p:spPr>
            <a:xfrm>
              <a:off x="3987" y="2336"/>
              <a:ext cx="427"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直接连接符 426075">
              <a:extLst>
                <a:ext uri="{FF2B5EF4-FFF2-40B4-BE49-F238E27FC236}">
                  <a16:creationId xmlns:a16="http://schemas.microsoft.com/office/drawing/2014/main" xmlns="" id="{EE1F1BD7-02DC-39D2-1C13-CC98B991497E}"/>
                </a:ext>
              </a:extLst>
            </p:cNvPr>
            <p:cNvSpPr>
              <a:spLocks noChangeAspect="1"/>
            </p:cNvSpPr>
            <p:nvPr/>
          </p:nvSpPr>
          <p:spPr>
            <a:xfrm>
              <a:off x="3888" y="2336"/>
              <a:ext cx="99"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直接连接符 426076">
              <a:extLst>
                <a:ext uri="{FF2B5EF4-FFF2-40B4-BE49-F238E27FC236}">
                  <a16:creationId xmlns:a16="http://schemas.microsoft.com/office/drawing/2014/main" xmlns="" id="{9AC8F825-FBCF-4F3B-CB5F-E9B259987D91}"/>
                </a:ext>
              </a:extLst>
            </p:cNvPr>
            <p:cNvSpPr>
              <a:spLocks noChangeAspect="1"/>
            </p:cNvSpPr>
            <p:nvPr/>
          </p:nvSpPr>
          <p:spPr>
            <a:xfrm>
              <a:off x="3987" y="2336"/>
              <a:ext cx="1" cy="3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426077">
              <a:extLst>
                <a:ext uri="{FF2B5EF4-FFF2-40B4-BE49-F238E27FC236}">
                  <a16:creationId xmlns:a16="http://schemas.microsoft.com/office/drawing/2014/main" xmlns="" id="{229BD677-9B82-8E41-5FC7-70A6A2A0DAFD}"/>
                </a:ext>
              </a:extLst>
            </p:cNvPr>
            <p:cNvSpPr>
              <a:spLocks noChangeAspect="1"/>
            </p:cNvSpPr>
            <p:nvPr/>
          </p:nvSpPr>
          <p:spPr>
            <a:xfrm>
              <a:off x="3987" y="2369"/>
              <a:ext cx="1"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426078">
              <a:extLst>
                <a:ext uri="{FF2B5EF4-FFF2-40B4-BE49-F238E27FC236}">
                  <a16:creationId xmlns:a16="http://schemas.microsoft.com/office/drawing/2014/main" xmlns="" id="{9F28D142-11EE-F8AB-65C6-9F57A6F236AB}"/>
                </a:ext>
              </a:extLst>
            </p:cNvPr>
            <p:cNvSpPr>
              <a:spLocks noChangeAspect="1"/>
            </p:cNvSpPr>
            <p:nvPr/>
          </p:nvSpPr>
          <p:spPr>
            <a:xfrm>
              <a:off x="4015" y="2188"/>
              <a:ext cx="37" cy="66"/>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426079">
              <a:extLst>
                <a:ext uri="{FF2B5EF4-FFF2-40B4-BE49-F238E27FC236}">
                  <a16:creationId xmlns:a16="http://schemas.microsoft.com/office/drawing/2014/main" xmlns="" id="{B9731D32-53B0-5FF7-8DF7-2B83A2559F4E}"/>
                </a:ext>
              </a:extLst>
            </p:cNvPr>
            <p:cNvSpPr>
              <a:spLocks noChangeAspect="1"/>
            </p:cNvSpPr>
            <p:nvPr/>
          </p:nvSpPr>
          <p:spPr>
            <a:xfrm>
              <a:off x="4414" y="2254"/>
              <a:ext cx="1" cy="115"/>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426080">
              <a:extLst>
                <a:ext uri="{FF2B5EF4-FFF2-40B4-BE49-F238E27FC236}">
                  <a16:creationId xmlns:a16="http://schemas.microsoft.com/office/drawing/2014/main" xmlns="" id="{F33D97B4-8EB9-BE9D-EE51-12DAC19D7E7D}"/>
                </a:ext>
              </a:extLst>
            </p:cNvPr>
            <p:cNvSpPr>
              <a:spLocks noChangeAspect="1"/>
            </p:cNvSpPr>
            <p:nvPr/>
          </p:nvSpPr>
          <p:spPr>
            <a:xfrm>
              <a:off x="4052" y="1596"/>
              <a:ext cx="362"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426081">
              <a:extLst>
                <a:ext uri="{FF2B5EF4-FFF2-40B4-BE49-F238E27FC236}">
                  <a16:creationId xmlns:a16="http://schemas.microsoft.com/office/drawing/2014/main" xmlns="" id="{0C9425BF-E52B-CC32-5B3A-7E196AD66A7A}"/>
                </a:ext>
              </a:extLst>
            </p:cNvPr>
            <p:cNvSpPr>
              <a:spLocks noChangeAspect="1"/>
            </p:cNvSpPr>
            <p:nvPr/>
          </p:nvSpPr>
          <p:spPr>
            <a:xfrm>
              <a:off x="3987" y="1481"/>
              <a:ext cx="427"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426082">
              <a:extLst>
                <a:ext uri="{FF2B5EF4-FFF2-40B4-BE49-F238E27FC236}">
                  <a16:creationId xmlns:a16="http://schemas.microsoft.com/office/drawing/2014/main" xmlns="" id="{D9F32EFD-9C92-58DA-6A19-8CB9CB8E66D8}"/>
                </a:ext>
              </a:extLst>
            </p:cNvPr>
            <p:cNvSpPr>
              <a:spLocks noChangeAspect="1"/>
            </p:cNvSpPr>
            <p:nvPr/>
          </p:nvSpPr>
          <p:spPr>
            <a:xfrm>
              <a:off x="3987" y="1514"/>
              <a:ext cx="427"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426083">
              <a:extLst>
                <a:ext uri="{FF2B5EF4-FFF2-40B4-BE49-F238E27FC236}">
                  <a16:creationId xmlns:a16="http://schemas.microsoft.com/office/drawing/2014/main" xmlns="" id="{1969EDF2-3AD6-2F3C-31FB-01CFA0A0DBDA}"/>
                </a:ext>
              </a:extLst>
            </p:cNvPr>
            <p:cNvSpPr>
              <a:spLocks noChangeAspect="1"/>
            </p:cNvSpPr>
            <p:nvPr/>
          </p:nvSpPr>
          <p:spPr>
            <a:xfrm>
              <a:off x="3658" y="1284"/>
              <a:ext cx="1" cy="87"/>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426084">
              <a:extLst>
                <a:ext uri="{FF2B5EF4-FFF2-40B4-BE49-F238E27FC236}">
                  <a16:creationId xmlns:a16="http://schemas.microsoft.com/office/drawing/2014/main" xmlns="" id="{91521722-8A9D-5EDB-1055-A81A681287EE}"/>
                </a:ext>
              </a:extLst>
            </p:cNvPr>
            <p:cNvSpPr>
              <a:spLocks noChangeAspect="1"/>
            </p:cNvSpPr>
            <p:nvPr/>
          </p:nvSpPr>
          <p:spPr>
            <a:xfrm>
              <a:off x="3888" y="1514"/>
              <a:ext cx="99"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426085">
              <a:extLst>
                <a:ext uri="{FF2B5EF4-FFF2-40B4-BE49-F238E27FC236}">
                  <a16:creationId xmlns:a16="http://schemas.microsoft.com/office/drawing/2014/main" xmlns="" id="{51ECEEA0-A75F-E6CA-E533-7D15232AF284}"/>
                </a:ext>
              </a:extLst>
            </p:cNvPr>
            <p:cNvSpPr>
              <a:spLocks noChangeAspect="1"/>
            </p:cNvSpPr>
            <p:nvPr/>
          </p:nvSpPr>
          <p:spPr>
            <a:xfrm flipH="1" flipV="1">
              <a:off x="3751" y="1469"/>
              <a:ext cx="137" cy="7"/>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426086">
              <a:extLst>
                <a:ext uri="{FF2B5EF4-FFF2-40B4-BE49-F238E27FC236}">
                  <a16:creationId xmlns:a16="http://schemas.microsoft.com/office/drawing/2014/main" xmlns="" id="{7AF2DF87-DB38-C49C-F07C-A7D0C3DB0559}"/>
                </a:ext>
              </a:extLst>
            </p:cNvPr>
            <p:cNvSpPr>
              <a:spLocks noChangeAspect="1"/>
            </p:cNvSpPr>
            <p:nvPr/>
          </p:nvSpPr>
          <p:spPr>
            <a:xfrm>
              <a:off x="3888" y="1476"/>
              <a:ext cx="1" cy="38"/>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426087">
              <a:extLst>
                <a:ext uri="{FF2B5EF4-FFF2-40B4-BE49-F238E27FC236}">
                  <a16:creationId xmlns:a16="http://schemas.microsoft.com/office/drawing/2014/main" xmlns="" id="{AD64B440-ECEA-BB18-E31F-057F69B3075D}"/>
                </a:ext>
              </a:extLst>
            </p:cNvPr>
            <p:cNvSpPr>
              <a:spLocks noChangeAspect="1"/>
            </p:cNvSpPr>
            <p:nvPr/>
          </p:nvSpPr>
          <p:spPr>
            <a:xfrm flipH="1">
              <a:off x="4015" y="1596"/>
              <a:ext cx="37" cy="66"/>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426088">
              <a:extLst>
                <a:ext uri="{FF2B5EF4-FFF2-40B4-BE49-F238E27FC236}">
                  <a16:creationId xmlns:a16="http://schemas.microsoft.com/office/drawing/2014/main" xmlns="" id="{B308EA7C-C56B-5E49-7675-9398F905897B}"/>
                </a:ext>
              </a:extLst>
            </p:cNvPr>
            <p:cNvSpPr>
              <a:spLocks noChangeAspect="1"/>
            </p:cNvSpPr>
            <p:nvPr/>
          </p:nvSpPr>
          <p:spPr>
            <a:xfrm>
              <a:off x="3987" y="1481"/>
              <a:ext cx="1"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426089">
              <a:extLst>
                <a:ext uri="{FF2B5EF4-FFF2-40B4-BE49-F238E27FC236}">
                  <a16:creationId xmlns:a16="http://schemas.microsoft.com/office/drawing/2014/main" xmlns="" id="{1A034E28-71C9-41EC-5932-009599B517D1}"/>
                </a:ext>
              </a:extLst>
            </p:cNvPr>
            <p:cNvSpPr>
              <a:spLocks noChangeAspect="1"/>
            </p:cNvSpPr>
            <p:nvPr/>
          </p:nvSpPr>
          <p:spPr>
            <a:xfrm>
              <a:off x="3987" y="1481"/>
              <a:ext cx="1" cy="3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426090">
              <a:extLst>
                <a:ext uri="{FF2B5EF4-FFF2-40B4-BE49-F238E27FC236}">
                  <a16:creationId xmlns:a16="http://schemas.microsoft.com/office/drawing/2014/main" xmlns="" id="{F83A8787-7205-6F30-5730-7F0115DC52F3}"/>
                </a:ext>
              </a:extLst>
            </p:cNvPr>
            <p:cNvSpPr>
              <a:spLocks noChangeAspect="1"/>
            </p:cNvSpPr>
            <p:nvPr/>
          </p:nvSpPr>
          <p:spPr>
            <a:xfrm>
              <a:off x="3658" y="1103"/>
              <a:ext cx="1" cy="17"/>
            </a:xfrm>
            <a:prstGeom prst="line">
              <a:avLst/>
            </a:prstGeom>
            <a:ln w="285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426091">
              <a:extLst>
                <a:ext uri="{FF2B5EF4-FFF2-40B4-BE49-F238E27FC236}">
                  <a16:creationId xmlns:a16="http://schemas.microsoft.com/office/drawing/2014/main" xmlns="" id="{DD033A61-334B-771C-B9DA-A8548221F52A}"/>
                </a:ext>
              </a:extLst>
            </p:cNvPr>
            <p:cNvSpPr>
              <a:spLocks noChangeAspect="1"/>
            </p:cNvSpPr>
            <p:nvPr/>
          </p:nvSpPr>
          <p:spPr>
            <a:xfrm>
              <a:off x="4414" y="1481"/>
              <a:ext cx="1" cy="115"/>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426092">
              <a:extLst>
                <a:ext uri="{FF2B5EF4-FFF2-40B4-BE49-F238E27FC236}">
                  <a16:creationId xmlns:a16="http://schemas.microsoft.com/office/drawing/2014/main" xmlns="" id="{8B21CF62-9F85-0D17-AA2D-27410D880054}"/>
                </a:ext>
              </a:extLst>
            </p:cNvPr>
            <p:cNvSpPr>
              <a:spLocks noChangeAspect="1"/>
            </p:cNvSpPr>
            <p:nvPr/>
          </p:nvSpPr>
          <p:spPr>
            <a:xfrm>
              <a:off x="3361" y="1120"/>
              <a:ext cx="297"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任意多边形 426093">
              <a:extLst>
                <a:ext uri="{FF2B5EF4-FFF2-40B4-BE49-F238E27FC236}">
                  <a16:creationId xmlns:a16="http://schemas.microsoft.com/office/drawing/2014/main" xmlns="" id="{69724416-FB8E-5415-B60E-CDC97C32D160}"/>
                </a:ext>
              </a:extLst>
            </p:cNvPr>
            <p:cNvSpPr>
              <a:spLocks noChangeAspect="1"/>
            </p:cNvSpPr>
            <p:nvPr/>
          </p:nvSpPr>
          <p:spPr>
            <a:xfrm>
              <a:off x="3559" y="1004"/>
              <a:ext cx="99" cy="99"/>
            </a:xfrm>
            <a:custGeom>
              <a:avLst/>
              <a:gdLst/>
              <a:ahLst/>
              <a:cxnLst/>
              <a:rect l="0" t="0" r="0" b="0"/>
              <a:pathLst>
                <a:path w="668" h="669">
                  <a:moveTo>
                    <a:pt x="668" y="669"/>
                  </a:moveTo>
                  <a:lnTo>
                    <a:pt x="578" y="334"/>
                  </a:lnTo>
                  <a:lnTo>
                    <a:pt x="334" y="90"/>
                  </a:lnTo>
                  <a:lnTo>
                    <a:pt x="0"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直接连接符 426094">
              <a:extLst>
                <a:ext uri="{FF2B5EF4-FFF2-40B4-BE49-F238E27FC236}">
                  <a16:creationId xmlns:a16="http://schemas.microsoft.com/office/drawing/2014/main" xmlns="" id="{7ED59A55-A233-5D21-CDA3-CDF2CABE31A2}"/>
                </a:ext>
              </a:extLst>
            </p:cNvPr>
            <p:cNvSpPr>
              <a:spLocks noChangeAspect="1"/>
            </p:cNvSpPr>
            <p:nvPr/>
          </p:nvSpPr>
          <p:spPr>
            <a:xfrm>
              <a:off x="3361" y="3084"/>
              <a:ext cx="1" cy="397"/>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426095">
              <a:extLst>
                <a:ext uri="{FF2B5EF4-FFF2-40B4-BE49-F238E27FC236}">
                  <a16:creationId xmlns:a16="http://schemas.microsoft.com/office/drawing/2014/main" xmlns="" id="{3EFAD21B-1828-E7D6-FEBF-4CFACEA9418C}"/>
                </a:ext>
              </a:extLst>
            </p:cNvPr>
            <p:cNvSpPr>
              <a:spLocks noChangeAspect="1"/>
            </p:cNvSpPr>
            <p:nvPr/>
          </p:nvSpPr>
          <p:spPr>
            <a:xfrm>
              <a:off x="3361" y="3479"/>
              <a:ext cx="99"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426096">
              <a:extLst>
                <a:ext uri="{FF2B5EF4-FFF2-40B4-BE49-F238E27FC236}">
                  <a16:creationId xmlns:a16="http://schemas.microsoft.com/office/drawing/2014/main" xmlns="" id="{441720CB-0956-F221-F0CC-0B8BBE7C8DD9}"/>
                </a:ext>
              </a:extLst>
            </p:cNvPr>
            <p:cNvSpPr>
              <a:spLocks noChangeAspect="1"/>
            </p:cNvSpPr>
            <p:nvPr/>
          </p:nvSpPr>
          <p:spPr>
            <a:xfrm>
              <a:off x="3361" y="3709"/>
              <a:ext cx="99"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任意多边形 426097">
              <a:extLst>
                <a:ext uri="{FF2B5EF4-FFF2-40B4-BE49-F238E27FC236}">
                  <a16:creationId xmlns:a16="http://schemas.microsoft.com/office/drawing/2014/main" xmlns="" id="{6B6D4AC2-A946-9D38-FEA3-FABBEC244CE4}"/>
                </a:ext>
              </a:extLst>
            </p:cNvPr>
            <p:cNvSpPr>
              <a:spLocks noChangeAspect="1"/>
            </p:cNvSpPr>
            <p:nvPr/>
          </p:nvSpPr>
          <p:spPr>
            <a:xfrm>
              <a:off x="3658" y="3372"/>
              <a:ext cx="62" cy="66"/>
            </a:xfrm>
            <a:custGeom>
              <a:avLst/>
              <a:gdLst/>
              <a:ahLst/>
              <a:cxnLst/>
              <a:rect l="0" t="0" r="0" b="0"/>
              <a:pathLst>
                <a:path w="423" h="445">
                  <a:moveTo>
                    <a:pt x="423" y="0"/>
                  </a:moveTo>
                  <a:lnTo>
                    <a:pt x="122" y="138"/>
                  </a:lnTo>
                  <a:lnTo>
                    <a:pt x="0" y="445"/>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直接连接符 426098">
              <a:extLst>
                <a:ext uri="{FF2B5EF4-FFF2-40B4-BE49-F238E27FC236}">
                  <a16:creationId xmlns:a16="http://schemas.microsoft.com/office/drawing/2014/main" xmlns="" id="{8781F65B-DC45-3D0B-6439-1ED360400F34}"/>
                </a:ext>
              </a:extLst>
            </p:cNvPr>
            <p:cNvSpPr>
              <a:spLocks noChangeAspect="1"/>
            </p:cNvSpPr>
            <p:nvPr/>
          </p:nvSpPr>
          <p:spPr>
            <a:xfrm>
              <a:off x="3460" y="3446"/>
              <a:ext cx="198"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18" name="文本框 117">
            <a:extLst>
              <a:ext uri="{FF2B5EF4-FFF2-40B4-BE49-F238E27FC236}">
                <a16:creationId xmlns:a16="http://schemas.microsoft.com/office/drawing/2014/main" xmlns="" id="{CFBDAB86-52AC-11F6-0DD8-7A46B66A5058}"/>
              </a:ext>
            </a:extLst>
          </p:cNvPr>
          <p:cNvSpPr txBox="1"/>
          <p:nvPr/>
        </p:nvSpPr>
        <p:spPr>
          <a:xfrm>
            <a:off x="6515100" y="5467350"/>
            <a:ext cx="2225675" cy="879475"/>
          </a:xfrm>
          <a:prstGeom prst="rect">
            <a:avLst/>
          </a:prstGeom>
          <a:solidFill>
            <a:srgbClr val="FFFFCC"/>
          </a:solidFill>
          <a:ln w="57150" cap="flat" cmpd="sng">
            <a:solidFill>
              <a:srgbClr val="00CC99"/>
            </a:solidFill>
            <a:prstDash val="solid"/>
            <a:miter/>
            <a:headEnd type="none" w="med" len="med"/>
            <a:tailEnd type="none" w="med" len="med"/>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3300"/>
                </a:solidFill>
                <a:effectLst/>
                <a:uLnTx/>
                <a:uFillTx/>
                <a:latin typeface="Times New Roman" panose="02020603050405020304" pitchFamily="18" charset="0"/>
              </a:rPr>
              <a:t>补齐主视图的轮廓线</a:t>
            </a:r>
            <a:endParaRPr kumimoji="0" lang="zh-CN" altLang="en-US" sz="2400" b="1" i="0" u="none" strike="noStrike" kern="0" cap="none" spc="0" normalizeH="0" baseline="0" noProof="0">
              <a:ln>
                <a:noFill/>
              </a:ln>
              <a:solidFill>
                <a:srgbClr val="FF3300"/>
              </a:solidFill>
              <a:effectLst/>
              <a:uLnTx/>
              <a:uFillTx/>
              <a:latin typeface="Times New Roman" panose="02020603050405020304" pitchFamily="18" charset="0"/>
            </a:endParaRPr>
          </a:p>
        </p:txBody>
      </p:sp>
    </p:spTree>
    <p:extLst>
      <p:ext uri="{BB962C8B-B14F-4D97-AF65-F5344CB8AC3E}">
        <p14:creationId xmlns:p14="http://schemas.microsoft.com/office/powerpoint/2010/main" val="175647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118"/>
                                        </p:tgtEl>
                                        <p:attrNameLst>
                                          <p:attrName>style.visibility</p:attrName>
                                        </p:attrNameLst>
                                      </p:cBhvr>
                                      <p:to>
                                        <p:strVal val="visible"/>
                                      </p:to>
                                    </p:set>
                                    <p:anim calcmode="lin" valueType="num">
                                      <p:cBhvr additive="base">
                                        <p:cTn id="17" dur="500" fill="hold"/>
                                        <p:tgtEl>
                                          <p:spTgt spid="118"/>
                                        </p:tgtEl>
                                        <p:attrNameLst>
                                          <p:attrName>ppt_x</p:attrName>
                                        </p:attrNameLst>
                                      </p:cBhvr>
                                      <p:tavLst>
                                        <p:tav tm="0">
                                          <p:val>
                                            <p:strVal val="1+#ppt_w/2"/>
                                          </p:val>
                                        </p:tav>
                                        <p:tav tm="100000">
                                          <p:val>
                                            <p:strVal val="#ppt_x"/>
                                          </p:val>
                                        </p:tav>
                                      </p:tavLst>
                                    </p:anim>
                                    <p:anim calcmode="lin" valueType="num">
                                      <p:cBhvr additive="base">
                                        <p:cTn id="18" dur="500" fill="hold"/>
                                        <p:tgtEl>
                                          <p:spTgt spid="1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up)">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up)">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up)">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28035">
            <a:extLst>
              <a:ext uri="{FF2B5EF4-FFF2-40B4-BE49-F238E27FC236}">
                <a16:creationId xmlns:a16="http://schemas.microsoft.com/office/drawing/2014/main" xmlns="" id="{1109FA7E-DE27-0771-F9EB-D37399F7A66A}"/>
              </a:ext>
            </a:extLst>
          </p:cNvPr>
          <p:cNvSpPr txBox="1"/>
          <p:nvPr/>
        </p:nvSpPr>
        <p:spPr>
          <a:xfrm>
            <a:off x="212725" y="73025"/>
            <a:ext cx="184150" cy="396875"/>
          </a:xfrm>
          <a:prstGeom prst="rect">
            <a:avLst/>
          </a:prstGeom>
          <a:noFill/>
          <a:ln w="9525">
            <a:noFill/>
          </a:ln>
        </p:spPr>
        <p:txBody>
          <a:bodyPr wrap="none" anchor="t" anchorCtr="0">
            <a:spAutoFit/>
          </a:bodyPr>
          <a:lstStyle/>
          <a:p>
            <a:endParaRPr lang="zh-CN" altLang="zh-CN" b="1" dirty="0">
              <a:solidFill>
                <a:srgbClr val="000000"/>
              </a:solidFill>
              <a:latin typeface="Times New Roman" panose="02020603050405020304" pitchFamily="18" charset="0"/>
            </a:endParaRPr>
          </a:p>
        </p:txBody>
      </p:sp>
      <p:sp>
        <p:nvSpPr>
          <p:cNvPr id="5" name="文本框 4">
            <a:extLst>
              <a:ext uri="{FF2B5EF4-FFF2-40B4-BE49-F238E27FC236}">
                <a16:creationId xmlns:a16="http://schemas.microsoft.com/office/drawing/2014/main" xmlns="" id="{12B338AF-B0E9-5CFC-F017-0BC04377F3B0}"/>
              </a:ext>
            </a:extLst>
          </p:cNvPr>
          <p:cNvSpPr txBox="1"/>
          <p:nvPr/>
        </p:nvSpPr>
        <p:spPr>
          <a:xfrm>
            <a:off x="152400" y="304800"/>
            <a:ext cx="590550" cy="3016250"/>
          </a:xfrm>
          <a:prstGeom prst="rect">
            <a:avLst/>
          </a:prstGeom>
          <a:gradFill rotWithShape="0">
            <a:gsLst>
              <a:gs pos="0">
                <a:srgbClr val="3399FF"/>
              </a:gs>
              <a:gs pos="100000">
                <a:srgbClr val="184776"/>
              </a:gs>
            </a:gsLst>
            <a:lin ang="5400000" scaled="1"/>
            <a:tileRect/>
          </a:gradFill>
          <a:ln w="9525"/>
          <a:scene3d>
            <a:camera prst="legacyObliqueTopRight">
              <a:rot lat="0" lon="0" rev="0"/>
            </a:camera>
            <a:lightRig rig="legacyFlat1" dir="t"/>
          </a:scene3d>
          <a:sp3d extrusionH="430200" prstMaterial="legacyMatte">
            <a:bevelT w="13500" h="13500" prst="angle"/>
            <a:bevelB w="13500" h="13500" prst="angle"/>
            <a:extrusionClr>
              <a:srgbClr val="3399FF"/>
            </a:extrusionClr>
          </a:sp3d>
        </p:spPr>
        <p:txBody>
          <a:bodyPr wrap="none" anchor="t" anchorCtr="0">
            <a:spAutoFit/>
            <a:flatTx/>
          </a:bodyPr>
          <a:lstStyle/>
          <a:p>
            <a:r>
              <a:rPr lang="zh-CN" altLang="en-US" sz="3200" b="1" dirty="0">
                <a:solidFill>
                  <a:srgbClr val="FFFFFF"/>
                </a:solidFill>
                <a:latin typeface="Times New Roman" panose="02020603050405020304" pitchFamily="18" charset="0"/>
              </a:rPr>
              <a:t>右</a:t>
            </a:r>
          </a:p>
          <a:p>
            <a:r>
              <a:rPr lang="zh-CN" altLang="en-US" sz="3200" b="1" dirty="0">
                <a:solidFill>
                  <a:srgbClr val="FFFFFF"/>
                </a:solidFill>
                <a:latin typeface="Times New Roman" panose="02020603050405020304" pitchFamily="18" charset="0"/>
              </a:rPr>
              <a:t>端</a:t>
            </a:r>
          </a:p>
          <a:p>
            <a:r>
              <a:rPr lang="zh-CN" altLang="en-US" sz="3200" b="1" dirty="0">
                <a:solidFill>
                  <a:srgbClr val="FFFFFF"/>
                </a:solidFill>
                <a:latin typeface="Times New Roman" panose="02020603050405020304" pitchFamily="18" charset="0"/>
              </a:rPr>
              <a:t>盖</a:t>
            </a:r>
          </a:p>
          <a:p>
            <a:r>
              <a:rPr lang="zh-CN" altLang="en-US" sz="3200" b="1" dirty="0">
                <a:solidFill>
                  <a:srgbClr val="FFFFFF"/>
                </a:solidFill>
                <a:latin typeface="Times New Roman" panose="02020603050405020304" pitchFamily="18" charset="0"/>
              </a:rPr>
              <a:t>零</a:t>
            </a:r>
          </a:p>
          <a:p>
            <a:r>
              <a:rPr lang="zh-CN" altLang="en-US" sz="3200" b="1" dirty="0">
                <a:solidFill>
                  <a:srgbClr val="FFFFFF"/>
                </a:solidFill>
                <a:latin typeface="Times New Roman" panose="02020603050405020304" pitchFamily="18" charset="0"/>
              </a:rPr>
              <a:t>件</a:t>
            </a:r>
          </a:p>
          <a:p>
            <a:r>
              <a:rPr lang="zh-CN" altLang="en-US" sz="3200" b="1" dirty="0">
                <a:solidFill>
                  <a:srgbClr val="FFFFFF"/>
                </a:solidFill>
                <a:latin typeface="Times New Roman" panose="02020603050405020304" pitchFamily="18" charset="0"/>
              </a:rPr>
              <a:t>图</a:t>
            </a:r>
            <a:endParaRPr lang="zh-CN" altLang="en-US" sz="3200" b="1">
              <a:solidFill>
                <a:srgbClr val="FFFFFF"/>
              </a:solidFill>
              <a:latin typeface="Times New Roman" panose="02020603050405020304" pitchFamily="18" charset="0"/>
            </a:endParaRPr>
          </a:p>
        </p:txBody>
      </p:sp>
      <p:pic>
        <p:nvPicPr>
          <p:cNvPr id="6" name="图片 -2147482518">
            <a:extLst>
              <a:ext uri="{FF2B5EF4-FFF2-40B4-BE49-F238E27FC236}">
                <a16:creationId xmlns:a16="http://schemas.microsoft.com/office/drawing/2014/main" xmlns="" id="{3B4F531E-F40E-0A84-5257-28838645DBB6}"/>
              </a:ext>
            </a:extLst>
          </p:cNvPr>
          <p:cNvPicPr>
            <a:picLocks noChangeAspect="1"/>
          </p:cNvPicPr>
          <p:nvPr/>
        </p:nvPicPr>
        <p:blipFill>
          <a:blip r:embed="rId2"/>
          <a:stretch>
            <a:fillRect/>
          </a:stretch>
        </p:blipFill>
        <p:spPr>
          <a:xfrm>
            <a:off x="899592" y="212610"/>
            <a:ext cx="7716837" cy="6227763"/>
          </a:xfrm>
          <a:prstGeom prst="rect">
            <a:avLst/>
          </a:prstGeom>
          <a:noFill/>
          <a:ln w="9525">
            <a:noFill/>
          </a:ln>
        </p:spPr>
      </p:pic>
      <p:grpSp>
        <p:nvGrpSpPr>
          <p:cNvPr id="7" name="组合 6">
            <a:extLst>
              <a:ext uri="{FF2B5EF4-FFF2-40B4-BE49-F238E27FC236}">
                <a16:creationId xmlns:a16="http://schemas.microsoft.com/office/drawing/2014/main" xmlns="" id="{6C0A3804-D317-BAD5-F94E-32736979433C}"/>
              </a:ext>
            </a:extLst>
          </p:cNvPr>
          <p:cNvGrpSpPr/>
          <p:nvPr/>
        </p:nvGrpSpPr>
        <p:grpSpPr>
          <a:xfrm>
            <a:off x="3445307" y="1647710"/>
            <a:ext cx="4469447" cy="2085975"/>
            <a:chOff x="5707" y="2740"/>
            <a:chExt cx="7038" cy="3285"/>
          </a:xfrm>
        </p:grpSpPr>
        <p:sp>
          <p:nvSpPr>
            <p:cNvPr id="8" name="文本框 429068">
              <a:extLst>
                <a:ext uri="{FF2B5EF4-FFF2-40B4-BE49-F238E27FC236}">
                  <a16:creationId xmlns:a16="http://schemas.microsoft.com/office/drawing/2014/main" xmlns="" id="{AD677274-45B9-0F55-1114-E2C484EF566A}"/>
                </a:ext>
              </a:extLst>
            </p:cNvPr>
            <p:cNvSpPr txBox="1"/>
            <p:nvPr/>
          </p:nvSpPr>
          <p:spPr>
            <a:xfrm>
              <a:off x="5707" y="5395"/>
              <a:ext cx="2323" cy="630"/>
            </a:xfrm>
            <a:prstGeom prst="rect">
              <a:avLst/>
            </a:prstGeom>
            <a:solidFill>
              <a:srgbClr val="CCECFF"/>
            </a:solidFill>
            <a:ln w="9525">
              <a:solidFill>
                <a:srgbClr val="00B050"/>
              </a:solid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C00000"/>
                  </a:solidFill>
                  <a:effectLst/>
                  <a:uLnTx/>
                  <a:uFillTx/>
                  <a:latin typeface="Times New Roman" panose="02020603050405020304" pitchFamily="18" charset="0"/>
                </a:rPr>
                <a:t>来自装配图</a:t>
              </a:r>
            </a:p>
          </p:txBody>
        </p:sp>
        <p:sp>
          <p:nvSpPr>
            <p:cNvPr id="9" name="椭圆形标注 429069">
              <a:extLst>
                <a:ext uri="{FF2B5EF4-FFF2-40B4-BE49-F238E27FC236}">
                  <a16:creationId xmlns:a16="http://schemas.microsoft.com/office/drawing/2014/main" xmlns="" id="{7997A43A-0511-B288-1FAA-24D2A1F641D1}"/>
                </a:ext>
              </a:extLst>
            </p:cNvPr>
            <p:cNvSpPr/>
            <p:nvPr/>
          </p:nvSpPr>
          <p:spPr>
            <a:xfrm>
              <a:off x="5707" y="3345"/>
              <a:ext cx="720" cy="1440"/>
            </a:xfrm>
            <a:prstGeom prst="wedgeEllipseCallout">
              <a:avLst>
                <a:gd name="adj1" fmla="val 45486"/>
                <a:gd name="adj2" fmla="val 79514"/>
              </a:avLst>
            </a:prstGeom>
            <a:noFill/>
            <a:ln w="38100" cap="flat" cmpd="sng">
              <a:solidFill>
                <a:srgbClr val="00CC99"/>
              </a:solidFill>
              <a:prstDash val="solid"/>
              <a:miter/>
              <a:headEnd type="none" w="med" len="med"/>
              <a:tailEnd type="none" w="med" len="med"/>
            </a:ln>
          </p:spPr>
          <p:txBody>
            <a:bodyPr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0" name="椭圆 429065">
              <a:extLst>
                <a:ext uri="{FF2B5EF4-FFF2-40B4-BE49-F238E27FC236}">
                  <a16:creationId xmlns:a16="http://schemas.microsoft.com/office/drawing/2014/main" xmlns="" id="{CFAFEAD5-DFA4-296B-CA3A-53F198603995}"/>
                </a:ext>
              </a:extLst>
            </p:cNvPr>
            <p:cNvSpPr/>
            <p:nvPr/>
          </p:nvSpPr>
          <p:spPr>
            <a:xfrm rot="5400000">
              <a:off x="11965" y="3040"/>
              <a:ext cx="1080" cy="480"/>
            </a:xfrm>
            <a:prstGeom prst="ellipse">
              <a:avLst/>
            </a:prstGeom>
            <a:noFill/>
            <a:ln w="38100" cap="flat" cmpd="sng">
              <a:solidFill>
                <a:srgbClr val="9933FF"/>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椭圆 429066">
              <a:extLst>
                <a:ext uri="{FF2B5EF4-FFF2-40B4-BE49-F238E27FC236}">
                  <a16:creationId xmlns:a16="http://schemas.microsoft.com/office/drawing/2014/main" xmlns="" id="{DA7A0052-CA98-6BDC-F696-0DB2D3EFAA35}"/>
                </a:ext>
              </a:extLst>
            </p:cNvPr>
            <p:cNvSpPr/>
            <p:nvPr/>
          </p:nvSpPr>
          <p:spPr>
            <a:xfrm rot="5400000">
              <a:off x="9610" y="2920"/>
              <a:ext cx="1080" cy="720"/>
            </a:xfrm>
            <a:prstGeom prst="ellipse">
              <a:avLst/>
            </a:prstGeom>
            <a:noFill/>
            <a:ln w="38100" cap="flat" cmpd="sng">
              <a:solidFill>
                <a:srgbClr val="FF3300"/>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cxnSp>
          <p:nvCxnSpPr>
            <p:cNvPr id="12" name="直接箭头连接符 11">
              <a:extLst>
                <a:ext uri="{FF2B5EF4-FFF2-40B4-BE49-F238E27FC236}">
                  <a16:creationId xmlns:a16="http://schemas.microsoft.com/office/drawing/2014/main" xmlns="" id="{6A2C5B48-45CE-F7F7-637D-A4784C603C9F}"/>
                </a:ext>
              </a:extLst>
            </p:cNvPr>
            <p:cNvCxnSpPr>
              <a:stCxn id="11" idx="5"/>
              <a:endCxn id="8" idx="0"/>
            </p:cNvCxnSpPr>
            <p:nvPr/>
          </p:nvCxnSpPr>
          <p:spPr>
            <a:xfrm flipH="1">
              <a:off x="6869" y="3662"/>
              <a:ext cx="3027" cy="1733"/>
            </a:xfrm>
            <a:prstGeom prst="straightConnector1">
              <a:avLst/>
            </a:prstGeom>
            <a:noFill/>
            <a:ln w="6350" cap="flat" cmpd="sng" algn="ctr">
              <a:solidFill>
                <a:srgbClr val="FF0000"/>
              </a:solidFill>
              <a:prstDash val="solid"/>
              <a:miter lim="800000"/>
              <a:tailEnd type="arrow"/>
            </a:ln>
            <a:effectLst/>
          </p:spPr>
        </p:cxnSp>
        <p:cxnSp>
          <p:nvCxnSpPr>
            <p:cNvPr id="13" name="直接箭头连接符 12">
              <a:extLst>
                <a:ext uri="{FF2B5EF4-FFF2-40B4-BE49-F238E27FC236}">
                  <a16:creationId xmlns:a16="http://schemas.microsoft.com/office/drawing/2014/main" xmlns="" id="{1FFC3E7E-760D-D79E-9EC1-AB4CE0C83390}"/>
                </a:ext>
              </a:extLst>
            </p:cNvPr>
            <p:cNvCxnSpPr>
              <a:stCxn id="10" idx="5"/>
              <a:endCxn id="8" idx="3"/>
            </p:cNvCxnSpPr>
            <p:nvPr/>
          </p:nvCxnSpPr>
          <p:spPr>
            <a:xfrm flipH="1">
              <a:off x="8030" y="3662"/>
              <a:ext cx="4305" cy="2048"/>
            </a:xfrm>
            <a:prstGeom prst="straightConnector1">
              <a:avLst/>
            </a:prstGeom>
            <a:noFill/>
            <a:ln w="6350" cap="flat" cmpd="sng" algn="ctr">
              <a:solidFill>
                <a:srgbClr val="FF0000"/>
              </a:solidFill>
              <a:prstDash val="solid"/>
              <a:miter lim="800000"/>
              <a:tailEnd type="arrow"/>
            </a:ln>
            <a:effectLst/>
          </p:spPr>
        </p:cxnSp>
      </p:grpSp>
      <p:grpSp>
        <p:nvGrpSpPr>
          <p:cNvPr id="14" name="组合 13">
            <a:extLst>
              <a:ext uri="{FF2B5EF4-FFF2-40B4-BE49-F238E27FC236}">
                <a16:creationId xmlns:a16="http://schemas.microsoft.com/office/drawing/2014/main" xmlns="" id="{F8D7E6FC-FE06-C183-3514-5CDE4A87B586}"/>
              </a:ext>
            </a:extLst>
          </p:cNvPr>
          <p:cNvGrpSpPr/>
          <p:nvPr/>
        </p:nvGrpSpPr>
        <p:grpSpPr>
          <a:xfrm>
            <a:off x="2058467" y="25285"/>
            <a:ext cx="3232150" cy="1476375"/>
            <a:chOff x="3523" y="185"/>
            <a:chExt cx="5090" cy="2325"/>
          </a:xfrm>
        </p:grpSpPr>
        <p:sp>
          <p:nvSpPr>
            <p:cNvPr id="15" name="文本框 433166">
              <a:extLst>
                <a:ext uri="{FF2B5EF4-FFF2-40B4-BE49-F238E27FC236}">
                  <a16:creationId xmlns:a16="http://schemas.microsoft.com/office/drawing/2014/main" xmlns="" id="{A94C2D2C-103A-C2E4-ECBF-65FDABBDDB46}"/>
                </a:ext>
              </a:extLst>
            </p:cNvPr>
            <p:cNvSpPr txBox="1"/>
            <p:nvPr/>
          </p:nvSpPr>
          <p:spPr>
            <a:xfrm>
              <a:off x="3522" y="185"/>
              <a:ext cx="5090" cy="625"/>
            </a:xfrm>
            <a:prstGeom prst="rect">
              <a:avLst/>
            </a:prstGeom>
            <a:solidFill>
              <a:srgbClr val="FFFF99"/>
            </a:solidFill>
            <a:ln w="9525">
              <a:solidFill>
                <a:srgbClr val="FF0000"/>
              </a:solidFill>
            </a:ln>
          </p:spPr>
          <p:txBody>
            <a:bodyPr wrap="none" anchor="t" anchorCtr="0">
              <a:spAutoFit/>
            </a:bodyPr>
            <a:lstStyle/>
            <a:p>
              <a:r>
                <a:rPr lang="zh-CN" altLang="en-US" b="1" dirty="0">
                  <a:solidFill>
                    <a:srgbClr val="FF3300"/>
                  </a:solidFill>
                  <a:latin typeface="Times New Roman" panose="02020603050405020304" pitchFamily="18" charset="0"/>
                </a:rPr>
                <a:t>由明细栏中圆柱销尺寸决定</a:t>
              </a:r>
            </a:p>
          </p:txBody>
        </p:sp>
        <p:sp>
          <p:nvSpPr>
            <p:cNvPr id="16" name="椭圆形标注 433167">
              <a:extLst>
                <a:ext uri="{FF2B5EF4-FFF2-40B4-BE49-F238E27FC236}">
                  <a16:creationId xmlns:a16="http://schemas.microsoft.com/office/drawing/2014/main" xmlns="" id="{2B2787B8-CE33-43CD-79A0-03517E17F6CE}"/>
                </a:ext>
              </a:extLst>
            </p:cNvPr>
            <p:cNvSpPr/>
            <p:nvPr/>
          </p:nvSpPr>
          <p:spPr>
            <a:xfrm>
              <a:off x="5372" y="1670"/>
              <a:ext cx="1680" cy="840"/>
            </a:xfrm>
            <a:prstGeom prst="wedgeEllipseCallout">
              <a:avLst>
                <a:gd name="adj1" fmla="val -14435"/>
                <a:gd name="adj2" fmla="val -135120"/>
              </a:avLst>
            </a:prstGeom>
            <a:noFill/>
            <a:ln w="38100" cap="flat" cmpd="sng">
              <a:solidFill>
                <a:srgbClr val="FF00FF"/>
              </a:solidFill>
              <a:prstDash val="solid"/>
              <a:miter/>
              <a:headEnd type="none" w="med" len="med"/>
              <a:tailEnd type="none" w="med" len="med"/>
            </a:ln>
          </p:spPr>
          <p:txBody>
            <a:bodyPr anchor="t" anchorCtr="0"/>
            <a:lstStyle/>
            <a:p>
              <a:pPr algn="ctr"/>
              <a:endParaRPr lang="zh-CN" altLang="zh-CN" b="1" dirty="0">
                <a:solidFill>
                  <a:srgbClr val="000000"/>
                </a:solidFill>
                <a:latin typeface="Times New Roman" panose="02020603050405020304" pitchFamily="18" charset="0"/>
              </a:endParaRPr>
            </a:p>
          </p:txBody>
        </p:sp>
      </p:grpSp>
      <p:grpSp>
        <p:nvGrpSpPr>
          <p:cNvPr id="17" name="组合 16">
            <a:extLst>
              <a:ext uri="{FF2B5EF4-FFF2-40B4-BE49-F238E27FC236}">
                <a16:creationId xmlns:a16="http://schemas.microsoft.com/office/drawing/2014/main" xmlns="" id="{8832507E-0995-A1C2-CBA2-EA8E9B1645BD}"/>
              </a:ext>
            </a:extLst>
          </p:cNvPr>
          <p:cNvGrpSpPr/>
          <p:nvPr/>
        </p:nvGrpSpPr>
        <p:grpSpPr>
          <a:xfrm>
            <a:off x="2463279" y="4089285"/>
            <a:ext cx="2606675" cy="1301750"/>
            <a:chOff x="4160" y="6585"/>
            <a:chExt cx="4104" cy="2050"/>
          </a:xfrm>
        </p:grpSpPr>
        <p:sp>
          <p:nvSpPr>
            <p:cNvPr id="18" name="文本框 433172">
              <a:extLst>
                <a:ext uri="{FF2B5EF4-FFF2-40B4-BE49-F238E27FC236}">
                  <a16:creationId xmlns:a16="http://schemas.microsoft.com/office/drawing/2014/main" xmlns="" id="{107D2F49-F3F2-B487-9AC6-7DE8E2FF5FDE}"/>
                </a:ext>
              </a:extLst>
            </p:cNvPr>
            <p:cNvSpPr txBox="1"/>
            <p:nvPr/>
          </p:nvSpPr>
          <p:spPr>
            <a:xfrm>
              <a:off x="4160" y="7522"/>
              <a:ext cx="4105" cy="1112"/>
            </a:xfrm>
            <a:prstGeom prst="rect">
              <a:avLst/>
            </a:prstGeom>
            <a:solidFill>
              <a:srgbClr val="CCECFF"/>
            </a:solidFill>
            <a:ln w="9525">
              <a:solidFill>
                <a:srgbClr val="FF0000"/>
              </a:solidFill>
            </a:ln>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3333CC"/>
                  </a:solidFill>
                  <a:effectLst/>
                  <a:uLnTx/>
                  <a:uFillTx/>
                  <a:latin typeface="Times New Roman" panose="02020603050405020304" pitchFamily="18" charset="0"/>
                </a:rPr>
                <a:t>由明细栏与之装配</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3333CC"/>
                  </a:solidFill>
                  <a:effectLst/>
                  <a:uLnTx/>
                  <a:uFillTx/>
                  <a:latin typeface="Times New Roman" panose="02020603050405020304" pitchFamily="18" charset="0"/>
                </a:rPr>
                <a:t>的螺钉规格查表确定</a:t>
              </a:r>
            </a:p>
          </p:txBody>
        </p:sp>
        <p:sp>
          <p:nvSpPr>
            <p:cNvPr id="19" name="圆角矩形标注 433173">
              <a:extLst>
                <a:ext uri="{FF2B5EF4-FFF2-40B4-BE49-F238E27FC236}">
                  <a16:creationId xmlns:a16="http://schemas.microsoft.com/office/drawing/2014/main" xmlns="" id="{FEA13352-1A55-4C1B-3F12-24E3DEB21294}"/>
                </a:ext>
              </a:extLst>
            </p:cNvPr>
            <p:cNvSpPr/>
            <p:nvPr/>
          </p:nvSpPr>
          <p:spPr>
            <a:xfrm>
              <a:off x="4740" y="6585"/>
              <a:ext cx="1682" cy="600"/>
            </a:xfrm>
            <a:prstGeom prst="wedgeRoundRectCallout">
              <a:avLst>
                <a:gd name="adj1" fmla="val -5833"/>
                <a:gd name="adj2" fmla="val 100833"/>
                <a:gd name="adj3" fmla="val 16667"/>
              </a:avLst>
            </a:prstGeom>
            <a:noFill/>
            <a:ln w="38100" cap="flat" cmpd="sng">
              <a:solidFill>
                <a:srgbClr val="3333CC"/>
              </a:solidFill>
              <a:prstDash val="solid"/>
              <a:miter/>
              <a:headEnd type="none" w="med" len="med"/>
              <a:tailEnd type="none" w="med" len="med"/>
            </a:ln>
          </p:spPr>
          <p:txBody>
            <a:bodyPr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rgbClr val="000000"/>
                </a:solidFill>
                <a:effectLst/>
                <a:uLnTx/>
                <a:uFillTx/>
                <a:latin typeface="Times New Roman" panose="02020603050405020304" pitchFamily="18" charset="0"/>
              </a:endParaRPr>
            </a:p>
          </p:txBody>
        </p:sp>
      </p:grpSp>
    </p:spTree>
    <p:extLst>
      <p:ext uri="{BB962C8B-B14F-4D97-AF65-F5344CB8AC3E}">
        <p14:creationId xmlns:p14="http://schemas.microsoft.com/office/powerpoint/2010/main" val="246215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000" fill="hold">
                                          <p:stCondLst>
                                            <p:cond delay="0"/>
                                          </p:stCondLst>
                                        </p:cTn>
                                        <p:tgtEl>
                                          <p:spTgt spid="14"/>
                                        </p:tgtEl>
                                        <p:attrNameLst>
                                          <p:attrName>style.visibility</p:attrName>
                                        </p:attrNameLst>
                                      </p:cBhvr>
                                      <p:to>
                                        <p:strVal val="visible"/>
                                      </p:to>
                                    </p:set>
                                    <p:animEffect transition="in" filter="wipe(down)">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wipe(up)">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000" fill="hold">
                                          <p:stCondLst>
                                            <p:cond delay="0"/>
                                          </p:stCondLst>
                                        </p:cTn>
                                        <p:tgtEl>
                                          <p:spTgt spid="17"/>
                                        </p:tgtEl>
                                        <p:attrNameLst>
                                          <p:attrName>style.visibility</p:attrName>
                                        </p:attrNameLst>
                                      </p:cBhvr>
                                      <p:to>
                                        <p:strVal val="visible"/>
                                      </p:to>
                                    </p:set>
                                    <p:animEffect transition="in" filter="wipe(up)">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178180">
            <a:extLst>
              <a:ext uri="{FF2B5EF4-FFF2-40B4-BE49-F238E27FC236}">
                <a16:creationId xmlns:a16="http://schemas.microsoft.com/office/drawing/2014/main" xmlns="" id="{4B2F692D-1290-FC9C-9813-E39A9174D58C}"/>
              </a:ext>
            </a:extLst>
          </p:cNvPr>
          <p:cNvGraphicFramePr>
            <a:graphicFrameLocks/>
          </p:cNvGraphicFramePr>
          <p:nvPr>
            <p:extLst>
              <p:ext uri="{D42A27DB-BD31-4B8C-83A1-F6EECF244321}">
                <p14:modId xmlns:p14="http://schemas.microsoft.com/office/powerpoint/2010/main" val="2249731127"/>
              </p:ext>
            </p:extLst>
          </p:nvPr>
        </p:nvGraphicFramePr>
        <p:xfrm>
          <a:off x="1835696" y="692696"/>
          <a:ext cx="7200900" cy="5632450"/>
        </p:xfrm>
        <a:graphic>
          <a:graphicData uri="http://schemas.openxmlformats.org/presentationml/2006/ole">
            <mc:AlternateContent xmlns:mc="http://schemas.openxmlformats.org/markup-compatibility/2006">
              <mc:Choice xmlns:v="urn:schemas-microsoft-com:vml" Requires="v">
                <p:oleObj spid="_x0000_s1026" r:id="rId3" imgW="14032230" imgH="10984230" progId="Visio.Drawing.11">
                  <p:embed/>
                </p:oleObj>
              </mc:Choice>
              <mc:Fallback>
                <p:oleObj r:id="rId3" imgW="14032230" imgH="10984230" progId="Visio.Drawing.11">
                  <p:embed/>
                  <p:pic>
                    <p:nvPicPr>
                      <p:cNvPr id="178181" name="内容占位符 178180"/>
                      <p:cNvPicPr/>
                      <p:nvPr/>
                    </p:nvPicPr>
                    <p:blipFill>
                      <a:blip r:embed="rId4"/>
                      <a:stretch>
                        <a:fillRect/>
                      </a:stretch>
                    </p:blipFill>
                    <p:spPr>
                      <a:xfrm>
                        <a:off x="1835696" y="692696"/>
                        <a:ext cx="7200900" cy="5632450"/>
                      </a:xfrm>
                      <a:prstGeom prst="rect">
                        <a:avLst/>
                      </a:prstGeom>
                      <a:solidFill>
                        <a:srgbClr val="F7FAFB"/>
                      </a:solidFill>
                      <a:ln w="38100">
                        <a:noFill/>
                        <a:miter/>
                      </a:ln>
                    </p:spPr>
                  </p:pic>
                </p:oleObj>
              </mc:Fallback>
            </mc:AlternateContent>
          </a:graphicData>
        </a:graphic>
      </p:graphicFrame>
      <p:sp>
        <p:nvSpPr>
          <p:cNvPr id="5" name="文本框 4">
            <a:extLst>
              <a:ext uri="{FF2B5EF4-FFF2-40B4-BE49-F238E27FC236}">
                <a16:creationId xmlns:a16="http://schemas.microsoft.com/office/drawing/2014/main" xmlns="" id="{71F715F4-6DAC-88A0-7A36-3FC612353381}"/>
              </a:ext>
            </a:extLst>
          </p:cNvPr>
          <p:cNvSpPr txBox="1"/>
          <p:nvPr/>
        </p:nvSpPr>
        <p:spPr>
          <a:xfrm>
            <a:off x="3177330" y="9634"/>
            <a:ext cx="2789339" cy="523220"/>
          </a:xfrm>
          <a:prstGeom prst="rect">
            <a:avLst/>
          </a:prstGeom>
          <a:noFill/>
          <a:ln w="9525">
            <a:noFill/>
          </a:ln>
          <a:effectLst/>
        </p:spPr>
        <p:txBody>
          <a:bodyPr wrap="square">
            <a:spAutoFit/>
          </a:bodyPr>
          <a:lstStyle/>
          <a:p>
            <a:pPr>
              <a:spcBef>
                <a:spcPct val="50000"/>
              </a:spcBef>
              <a:defRPr/>
            </a:pPr>
            <a:r>
              <a:rPr lang="zh-CN" altLang="en-US" sz="2800" b="1" dirty="0">
                <a:solidFill>
                  <a:srgbClr val="7030A0"/>
                </a:solidFill>
                <a:latin typeface="黑体" panose="02010609060101010101" pitchFamily="2" charset="-122"/>
                <a:ea typeface="黑体" panose="02010609060101010101" pitchFamily="2" charset="-122"/>
              </a:rPr>
              <a:t>读蝶阀装配图</a:t>
            </a:r>
          </a:p>
        </p:txBody>
      </p:sp>
      <p:sp>
        <p:nvSpPr>
          <p:cNvPr id="6" name="文本框 5">
            <a:extLst>
              <a:ext uri="{FF2B5EF4-FFF2-40B4-BE49-F238E27FC236}">
                <a16:creationId xmlns:a16="http://schemas.microsoft.com/office/drawing/2014/main" xmlns="" id="{7FB42729-2466-2970-2E12-7AA84706FAE4}"/>
              </a:ext>
            </a:extLst>
          </p:cNvPr>
          <p:cNvSpPr txBox="1"/>
          <p:nvPr/>
        </p:nvSpPr>
        <p:spPr>
          <a:xfrm>
            <a:off x="76746" y="1622606"/>
            <a:ext cx="1843088" cy="1200329"/>
          </a:xfrm>
          <a:prstGeom prst="rect">
            <a:avLst/>
          </a:prstGeom>
          <a:noFill/>
          <a:ln w="9525">
            <a:noFill/>
          </a:ln>
          <a:effectLst/>
        </p:spPr>
        <p:txBody>
          <a:bodyPr>
            <a:spAutoFit/>
          </a:bodyPr>
          <a:lstStyle/>
          <a:p>
            <a:pPr>
              <a:spcBef>
                <a:spcPct val="50000"/>
              </a:spcBef>
              <a:defRPr/>
            </a:pPr>
            <a:r>
              <a:rPr lang="zh-CN" altLang="en-US" sz="2400" dirty="0">
                <a:solidFill>
                  <a:srgbClr val="990033"/>
                </a:solidFill>
                <a:latin typeface="隶书" panose="02010509060101010101" pitchFamily="49" charset="-122"/>
                <a:ea typeface="隶书" panose="02010509060101010101" pitchFamily="49" charset="-122"/>
              </a:rPr>
              <a:t>（</a:t>
            </a:r>
            <a:r>
              <a:rPr lang="en-US" altLang="zh-CN" sz="2400" dirty="0">
                <a:solidFill>
                  <a:srgbClr val="990033"/>
                </a:solidFill>
                <a:latin typeface="隶书" panose="02010509060101010101" pitchFamily="49" charset="-122"/>
                <a:ea typeface="隶书" panose="02010509060101010101" pitchFamily="49" charset="-122"/>
              </a:rPr>
              <a:t>1</a:t>
            </a:r>
            <a:r>
              <a:rPr lang="zh-CN" altLang="en-US" sz="2400" dirty="0">
                <a:solidFill>
                  <a:srgbClr val="990033"/>
                </a:solidFill>
                <a:latin typeface="隶书" panose="02010509060101010101" pitchFamily="49" charset="-122"/>
                <a:ea typeface="隶书" panose="02010509060101010101" pitchFamily="49" charset="-122"/>
              </a:rPr>
              <a:t>）了解部件的作用和功能</a:t>
            </a:r>
          </a:p>
        </p:txBody>
      </p:sp>
      <p:sp>
        <p:nvSpPr>
          <p:cNvPr id="7" name="文本框 6">
            <a:extLst>
              <a:ext uri="{FF2B5EF4-FFF2-40B4-BE49-F238E27FC236}">
                <a16:creationId xmlns:a16="http://schemas.microsoft.com/office/drawing/2014/main" xmlns="" id="{374287DA-05D0-9E12-9F3A-699CBD73ED48}"/>
              </a:ext>
            </a:extLst>
          </p:cNvPr>
          <p:cNvSpPr txBox="1"/>
          <p:nvPr/>
        </p:nvSpPr>
        <p:spPr>
          <a:xfrm>
            <a:off x="48413" y="719252"/>
            <a:ext cx="1758950" cy="461665"/>
          </a:xfrm>
          <a:prstGeom prst="rect">
            <a:avLst/>
          </a:prstGeom>
          <a:noFill/>
          <a:ln w="9525">
            <a:noFill/>
          </a:ln>
          <a:effectLst/>
        </p:spPr>
        <p:txBody>
          <a:bodyPr wrap="square">
            <a:spAutoFit/>
          </a:bodyPr>
          <a:lstStyle/>
          <a:p>
            <a:pPr>
              <a:spcBef>
                <a:spcPct val="50000"/>
              </a:spcBef>
              <a:defRPr/>
            </a:pPr>
            <a:r>
              <a:rPr lang="en-US" altLang="zh-CN" sz="2400" b="1" dirty="0">
                <a:solidFill>
                  <a:srgbClr val="C00000"/>
                </a:solidFill>
                <a:latin typeface="黑体" panose="02010609060101010101" pitchFamily="2" charset="-122"/>
                <a:ea typeface="黑体" panose="02010609060101010101" pitchFamily="2" charset="-122"/>
              </a:rPr>
              <a:t>1.</a:t>
            </a:r>
            <a:r>
              <a:rPr lang="zh-CN" altLang="en-US" sz="2400" b="1" dirty="0">
                <a:solidFill>
                  <a:srgbClr val="C00000"/>
                </a:solidFill>
                <a:latin typeface="黑体" panose="02010609060101010101" pitchFamily="2" charset="-122"/>
                <a:ea typeface="黑体" panose="02010609060101010101" pitchFamily="2" charset="-122"/>
              </a:rPr>
              <a:t>概括了解</a:t>
            </a:r>
          </a:p>
        </p:txBody>
      </p:sp>
      <p:sp>
        <p:nvSpPr>
          <p:cNvPr id="8" name="文本框 7">
            <a:extLst>
              <a:ext uri="{FF2B5EF4-FFF2-40B4-BE49-F238E27FC236}">
                <a16:creationId xmlns:a16="http://schemas.microsoft.com/office/drawing/2014/main" xmlns="" id="{5BAB147D-2630-6921-1085-7F596C8A8FBF}"/>
              </a:ext>
            </a:extLst>
          </p:cNvPr>
          <p:cNvSpPr txBox="1"/>
          <p:nvPr/>
        </p:nvSpPr>
        <p:spPr>
          <a:xfrm>
            <a:off x="89105" y="3000738"/>
            <a:ext cx="1843088" cy="1569660"/>
          </a:xfrm>
          <a:prstGeom prst="rect">
            <a:avLst/>
          </a:prstGeom>
          <a:noFill/>
          <a:ln w="9525">
            <a:noFill/>
          </a:ln>
          <a:effectLst/>
        </p:spPr>
        <p:txBody>
          <a:bodyPr>
            <a:spAutoFit/>
          </a:bodyPr>
          <a:lstStyle/>
          <a:p>
            <a:pPr>
              <a:spcBef>
                <a:spcPct val="50000"/>
              </a:spcBef>
              <a:defRPr/>
            </a:pPr>
            <a:r>
              <a:rPr lang="zh-CN" altLang="en-US" sz="2400" dirty="0">
                <a:solidFill>
                  <a:srgbClr val="990033"/>
                </a:solidFill>
                <a:latin typeface="隶书" panose="02010509060101010101" pitchFamily="49" charset="-122"/>
                <a:ea typeface="隶书" panose="02010509060101010101" pitchFamily="49" charset="-122"/>
              </a:rPr>
              <a:t>（</a:t>
            </a:r>
            <a:r>
              <a:rPr lang="en-US" altLang="zh-CN" sz="2400" dirty="0">
                <a:solidFill>
                  <a:srgbClr val="990033"/>
                </a:solidFill>
                <a:latin typeface="隶书" panose="02010509060101010101" pitchFamily="49" charset="-122"/>
                <a:ea typeface="隶书" panose="02010509060101010101" pitchFamily="49" charset="-122"/>
              </a:rPr>
              <a:t>2</a:t>
            </a:r>
            <a:r>
              <a:rPr lang="zh-CN" altLang="en-US" sz="2400" dirty="0">
                <a:solidFill>
                  <a:srgbClr val="990033"/>
                </a:solidFill>
                <a:latin typeface="隶书" panose="02010509060101010101" pitchFamily="49" charset="-122"/>
                <a:ea typeface="隶书" panose="02010509060101010101" pitchFamily="49" charset="-122"/>
              </a:rPr>
              <a:t>）了解零件的数量、名称、位置和装配干线</a:t>
            </a:r>
          </a:p>
        </p:txBody>
      </p:sp>
      <p:sp>
        <p:nvSpPr>
          <p:cNvPr id="9" name="文本框 8">
            <a:extLst>
              <a:ext uri="{FF2B5EF4-FFF2-40B4-BE49-F238E27FC236}">
                <a16:creationId xmlns:a16="http://schemas.microsoft.com/office/drawing/2014/main" xmlns="" id="{4A9FE79F-52DE-67D7-FA69-BA771FA6107F}"/>
              </a:ext>
            </a:extLst>
          </p:cNvPr>
          <p:cNvSpPr txBox="1"/>
          <p:nvPr/>
        </p:nvSpPr>
        <p:spPr>
          <a:xfrm>
            <a:off x="76746" y="4743996"/>
            <a:ext cx="1843088" cy="1569660"/>
          </a:xfrm>
          <a:prstGeom prst="rect">
            <a:avLst/>
          </a:prstGeom>
          <a:noFill/>
          <a:ln w="9525">
            <a:noFill/>
          </a:ln>
          <a:effectLst/>
        </p:spPr>
        <p:txBody>
          <a:bodyPr>
            <a:spAutoFit/>
          </a:bodyPr>
          <a:lstStyle/>
          <a:p>
            <a:pPr>
              <a:spcBef>
                <a:spcPct val="50000"/>
              </a:spcBef>
              <a:defRPr/>
            </a:pPr>
            <a:r>
              <a:rPr lang="zh-CN" altLang="en-US" sz="2400" dirty="0">
                <a:solidFill>
                  <a:srgbClr val="990033"/>
                </a:solidFill>
                <a:latin typeface="隶书" panose="02010509060101010101" pitchFamily="49" charset="-122"/>
                <a:ea typeface="隶书" panose="02010509060101010101" pitchFamily="49" charset="-122"/>
              </a:rPr>
              <a:t>（</a:t>
            </a:r>
            <a:r>
              <a:rPr lang="en-US" altLang="zh-CN" sz="2400" dirty="0">
                <a:solidFill>
                  <a:srgbClr val="990033"/>
                </a:solidFill>
                <a:latin typeface="隶书" panose="02010509060101010101" pitchFamily="49" charset="-122"/>
                <a:ea typeface="隶书" panose="02010509060101010101" pitchFamily="49" charset="-122"/>
              </a:rPr>
              <a:t>3</a:t>
            </a:r>
            <a:r>
              <a:rPr lang="zh-CN" altLang="en-US" sz="2400" dirty="0">
                <a:solidFill>
                  <a:srgbClr val="990033"/>
                </a:solidFill>
                <a:latin typeface="隶书" panose="02010509060101010101" pitchFamily="49" charset="-122"/>
                <a:ea typeface="隶书" panose="02010509060101010101" pitchFamily="49" charset="-122"/>
              </a:rPr>
              <a:t>）了解视图的数量、名称和表达重点</a:t>
            </a:r>
          </a:p>
        </p:txBody>
      </p:sp>
      <p:sp>
        <p:nvSpPr>
          <p:cNvPr id="10" name="文本框 9">
            <a:extLst>
              <a:ext uri="{FF2B5EF4-FFF2-40B4-BE49-F238E27FC236}">
                <a16:creationId xmlns:a16="http://schemas.microsoft.com/office/drawing/2014/main" xmlns="" id="{86CB4D4B-B84D-44C9-53D0-EEA52D2C3E48}"/>
              </a:ext>
            </a:extLst>
          </p:cNvPr>
          <p:cNvSpPr txBox="1"/>
          <p:nvPr/>
        </p:nvSpPr>
        <p:spPr>
          <a:xfrm>
            <a:off x="3459709" y="1703933"/>
            <a:ext cx="1225550" cy="274638"/>
          </a:xfrm>
          <a:prstGeom prst="rect">
            <a:avLst/>
          </a:prstGeom>
          <a:noFill/>
          <a:ln w="9525">
            <a:noFill/>
          </a:ln>
        </p:spPr>
        <p:txBody>
          <a:bodyPr>
            <a:spAutoFit/>
          </a:bodyPr>
          <a:lstStyle/>
          <a:p>
            <a:pPr>
              <a:spcBef>
                <a:spcPct val="50000"/>
              </a:spcBef>
              <a:defRPr/>
            </a:pPr>
            <a:r>
              <a:rPr lang="en-US" altLang="zh-CN" sz="1200" b="1" i="1" dirty="0">
                <a:solidFill>
                  <a:srgbClr val="FF6600"/>
                </a:solidFill>
                <a:latin typeface="仿宋_GB2312" pitchFamily="49" charset="-122"/>
                <a:ea typeface="仿宋_GB2312" pitchFamily="49" charset="-122"/>
                <a:sym typeface="Symbol" panose="05050102010706020507" pitchFamily="18" charset="2"/>
              </a:rPr>
              <a:t></a:t>
            </a:r>
            <a:r>
              <a:rPr lang="en-US" altLang="zh-CN" sz="1200" b="1" i="1">
                <a:solidFill>
                  <a:srgbClr val="FF6600"/>
                </a:solidFill>
                <a:latin typeface="仿宋_GB2312" pitchFamily="49" charset="-122"/>
                <a:ea typeface="仿宋_GB2312" pitchFamily="49" charset="-122"/>
                <a:sym typeface="Symbol" panose="05050102010706020507" pitchFamily="18" charset="2"/>
              </a:rPr>
              <a:t>30H7/h6</a:t>
            </a:r>
          </a:p>
        </p:txBody>
      </p:sp>
    </p:spTree>
    <p:extLst>
      <p:ext uri="{BB962C8B-B14F-4D97-AF65-F5344CB8AC3E}">
        <p14:creationId xmlns:p14="http://schemas.microsoft.com/office/powerpoint/2010/main" val="392932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extLst>
              <a:ext uri="{FF2B5EF4-FFF2-40B4-BE49-F238E27FC236}">
                <a16:creationId xmlns:a16="http://schemas.microsoft.com/office/drawing/2014/main" xmlns="" id="{3747328A-990D-38F1-F0FE-9C7D1E16A242}"/>
              </a:ext>
            </a:extLst>
          </p:cNvPr>
          <p:cNvGraphicFramePr/>
          <p:nvPr>
            <p:extLst>
              <p:ext uri="{D42A27DB-BD31-4B8C-83A1-F6EECF244321}">
                <p14:modId xmlns:p14="http://schemas.microsoft.com/office/powerpoint/2010/main" val="816931982"/>
              </p:ext>
            </p:extLst>
          </p:nvPr>
        </p:nvGraphicFramePr>
        <p:xfrm>
          <a:off x="1798801" y="612775"/>
          <a:ext cx="7200900" cy="5632450"/>
        </p:xfrm>
        <a:graphic>
          <a:graphicData uri="http://schemas.openxmlformats.org/presentationml/2006/ole">
            <mc:AlternateContent xmlns:mc="http://schemas.openxmlformats.org/markup-compatibility/2006">
              <mc:Choice xmlns:v="urn:schemas-microsoft-com:vml" Requires="v">
                <p:oleObj spid="_x0000_s2050" r:id="rId3" imgW="14032230" imgH="10984230" progId="Visio.Drawing.11">
                  <p:embed/>
                </p:oleObj>
              </mc:Choice>
              <mc:Fallback>
                <p:oleObj r:id="rId3" imgW="14032230" imgH="10984230" progId="Visio.Drawing.11">
                  <p:embed/>
                  <p:pic>
                    <p:nvPicPr>
                      <p:cNvPr id="196646" name="对象 196645"/>
                      <p:cNvPicPr/>
                      <p:nvPr/>
                    </p:nvPicPr>
                    <p:blipFill>
                      <a:blip r:embed="rId4"/>
                      <a:stretch>
                        <a:fillRect/>
                      </a:stretch>
                    </p:blipFill>
                    <p:spPr>
                      <a:xfrm>
                        <a:off x="1798801" y="612775"/>
                        <a:ext cx="7200900" cy="5632450"/>
                      </a:xfrm>
                      <a:prstGeom prst="rect">
                        <a:avLst/>
                      </a:prstGeom>
                      <a:solidFill>
                        <a:srgbClr val="F7FAFB"/>
                      </a:solidFill>
                      <a:ln w="38100">
                        <a:noFill/>
                        <a:miter/>
                      </a:ln>
                    </p:spPr>
                  </p:pic>
                </p:oleObj>
              </mc:Fallback>
            </mc:AlternateContent>
          </a:graphicData>
        </a:graphic>
      </p:graphicFrame>
      <p:sp>
        <p:nvSpPr>
          <p:cNvPr id="5" name="文本框 4">
            <a:extLst>
              <a:ext uri="{FF2B5EF4-FFF2-40B4-BE49-F238E27FC236}">
                <a16:creationId xmlns:a16="http://schemas.microsoft.com/office/drawing/2014/main" xmlns="" id="{F02AF6E5-5817-3A1C-4DB5-C47BAB1DFA61}"/>
              </a:ext>
            </a:extLst>
          </p:cNvPr>
          <p:cNvSpPr txBox="1"/>
          <p:nvPr/>
        </p:nvSpPr>
        <p:spPr>
          <a:xfrm>
            <a:off x="0" y="965200"/>
            <a:ext cx="1763688" cy="3046988"/>
          </a:xfrm>
          <a:prstGeom prst="rect">
            <a:avLst/>
          </a:prstGeom>
          <a:noFill/>
          <a:ln w="9525">
            <a:noFill/>
          </a:ln>
          <a:effectLst/>
        </p:spPr>
        <p:txBody>
          <a:bodyPr wrap="square">
            <a:spAutoFit/>
          </a:bodyPr>
          <a:lstStyle/>
          <a:p>
            <a:pPr>
              <a:spcBef>
                <a:spcPct val="50000"/>
              </a:spcBef>
              <a:defRPr/>
            </a:pPr>
            <a:r>
              <a:rPr lang="en-US" altLang="zh-CN" sz="2400" dirty="0">
                <a:solidFill>
                  <a:srgbClr val="990033"/>
                </a:solidFill>
                <a:latin typeface="隶书" panose="02010509060101010101" pitchFamily="49" charset="-122"/>
                <a:ea typeface="隶书" panose="02010509060101010101" pitchFamily="49" charset="-122"/>
              </a:rPr>
              <a:t>2.</a:t>
            </a:r>
            <a:r>
              <a:rPr lang="zh-CN" altLang="en-US" sz="2400" dirty="0">
                <a:solidFill>
                  <a:srgbClr val="990033"/>
                </a:solidFill>
                <a:latin typeface="隶书" panose="02010509060101010101" pitchFamily="49" charset="-122"/>
                <a:ea typeface="隶书" panose="02010509060101010101" pitchFamily="49" charset="-122"/>
              </a:rPr>
              <a:t>从传动关系入手，沿着各装配干线，分析零件之间的装配关系，进而看懂工作原理。</a:t>
            </a:r>
          </a:p>
        </p:txBody>
      </p:sp>
      <p:sp>
        <p:nvSpPr>
          <p:cNvPr id="6" name="文本框 5">
            <a:extLst>
              <a:ext uri="{FF2B5EF4-FFF2-40B4-BE49-F238E27FC236}">
                <a16:creationId xmlns:a16="http://schemas.microsoft.com/office/drawing/2014/main" xmlns="" id="{AE4DA402-5A94-554A-265C-2F37A59A7126}"/>
              </a:ext>
            </a:extLst>
          </p:cNvPr>
          <p:cNvSpPr txBox="1"/>
          <p:nvPr/>
        </p:nvSpPr>
        <p:spPr>
          <a:xfrm>
            <a:off x="3382963" y="1533525"/>
            <a:ext cx="1225550" cy="274638"/>
          </a:xfrm>
          <a:prstGeom prst="rect">
            <a:avLst/>
          </a:prstGeom>
          <a:noFill/>
          <a:ln w="9525">
            <a:noFill/>
          </a:ln>
        </p:spPr>
        <p:txBody>
          <a:bodyPr>
            <a:spAutoFit/>
          </a:bodyPr>
          <a:lstStyle/>
          <a:p>
            <a:pPr>
              <a:spcBef>
                <a:spcPct val="50000"/>
              </a:spcBef>
              <a:defRPr/>
            </a:pPr>
            <a:r>
              <a:rPr lang="en-US" altLang="zh-CN" sz="1200" b="1" i="1" dirty="0">
                <a:solidFill>
                  <a:srgbClr val="FF6600"/>
                </a:solidFill>
                <a:latin typeface="仿宋_GB2312" pitchFamily="49" charset="-122"/>
                <a:ea typeface="仿宋_GB2312" pitchFamily="49" charset="-122"/>
                <a:sym typeface="Symbol" panose="05050102010706020507" pitchFamily="18" charset="2"/>
              </a:rPr>
              <a:t></a:t>
            </a:r>
            <a:r>
              <a:rPr lang="en-US" altLang="zh-CN" sz="1200" b="1" i="1">
                <a:solidFill>
                  <a:srgbClr val="FF6600"/>
                </a:solidFill>
                <a:latin typeface="仿宋_GB2312" pitchFamily="49" charset="-122"/>
                <a:ea typeface="仿宋_GB2312" pitchFamily="49" charset="-122"/>
                <a:sym typeface="Symbol" panose="05050102010706020507" pitchFamily="18" charset="2"/>
              </a:rPr>
              <a:t>30H7/h6</a:t>
            </a:r>
          </a:p>
        </p:txBody>
      </p:sp>
    </p:spTree>
    <p:extLst>
      <p:ext uri="{BB962C8B-B14F-4D97-AF65-F5344CB8AC3E}">
        <p14:creationId xmlns:p14="http://schemas.microsoft.com/office/powerpoint/2010/main" val="139122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extLst>
              <a:ext uri="{FF2B5EF4-FFF2-40B4-BE49-F238E27FC236}">
                <a16:creationId xmlns:a16="http://schemas.microsoft.com/office/drawing/2014/main" xmlns="" id="{E2BB1A9F-E3B7-8BCE-5F36-6F61CDCD2BF0}"/>
              </a:ext>
            </a:extLst>
          </p:cNvPr>
          <p:cNvGraphicFramePr/>
          <p:nvPr/>
        </p:nvGraphicFramePr>
        <p:xfrm>
          <a:off x="1758950" y="522288"/>
          <a:ext cx="7200900" cy="5632450"/>
        </p:xfrm>
        <a:graphic>
          <a:graphicData uri="http://schemas.openxmlformats.org/presentationml/2006/ole">
            <mc:AlternateContent xmlns:mc="http://schemas.openxmlformats.org/markup-compatibility/2006">
              <mc:Choice xmlns:v="urn:schemas-microsoft-com:vml" Requires="v">
                <p:oleObj spid="_x0000_s3074" r:id="rId3" imgW="14032230" imgH="10984230" progId="Visio.Drawing.11">
                  <p:embed/>
                </p:oleObj>
              </mc:Choice>
              <mc:Fallback>
                <p:oleObj r:id="rId3" imgW="14032230" imgH="10984230" progId="Visio.Drawing.11">
                  <p:embed/>
                  <p:pic>
                    <p:nvPicPr>
                      <p:cNvPr id="201764" name="对象 201763"/>
                      <p:cNvPicPr/>
                      <p:nvPr/>
                    </p:nvPicPr>
                    <p:blipFill>
                      <a:blip r:embed="rId4"/>
                      <a:stretch>
                        <a:fillRect/>
                      </a:stretch>
                    </p:blipFill>
                    <p:spPr>
                      <a:xfrm>
                        <a:off x="1758950" y="522288"/>
                        <a:ext cx="7200900" cy="5632450"/>
                      </a:xfrm>
                      <a:prstGeom prst="rect">
                        <a:avLst/>
                      </a:prstGeom>
                      <a:solidFill>
                        <a:srgbClr val="F7FAFB"/>
                      </a:solidFill>
                      <a:ln w="38100">
                        <a:noFill/>
                        <a:miter/>
                      </a:ln>
                    </p:spPr>
                  </p:pic>
                </p:oleObj>
              </mc:Fallback>
            </mc:AlternateContent>
          </a:graphicData>
        </a:graphic>
      </p:graphicFrame>
      <p:sp>
        <p:nvSpPr>
          <p:cNvPr id="5" name="文本框 4">
            <a:extLst>
              <a:ext uri="{FF2B5EF4-FFF2-40B4-BE49-F238E27FC236}">
                <a16:creationId xmlns:a16="http://schemas.microsoft.com/office/drawing/2014/main" xmlns="" id="{875620F8-7DEC-0FCD-F88A-24EF87FE68AD}"/>
              </a:ext>
            </a:extLst>
          </p:cNvPr>
          <p:cNvSpPr txBox="1"/>
          <p:nvPr/>
        </p:nvSpPr>
        <p:spPr>
          <a:xfrm>
            <a:off x="107504" y="7962"/>
            <a:ext cx="2120900" cy="523220"/>
          </a:xfrm>
          <a:prstGeom prst="rect">
            <a:avLst/>
          </a:prstGeom>
          <a:noFill/>
          <a:ln w="9525">
            <a:noFill/>
          </a:ln>
          <a:effectLst/>
        </p:spPr>
        <p:txBody>
          <a:bodyPr wrap="square">
            <a:spAutoFit/>
          </a:bodyPr>
          <a:lstStyle/>
          <a:p>
            <a:pPr>
              <a:spcBef>
                <a:spcPct val="50000"/>
              </a:spcBef>
              <a:defRPr/>
            </a:pPr>
            <a:r>
              <a:rPr lang="en-US" altLang="zh-CN" sz="2800" b="1" dirty="0">
                <a:solidFill>
                  <a:srgbClr val="C00000"/>
                </a:solidFill>
                <a:latin typeface="黑体" panose="02010609060101010101" pitchFamily="2" charset="-122"/>
                <a:ea typeface="黑体" panose="02010609060101010101" pitchFamily="2" charset="-122"/>
              </a:rPr>
              <a:t>3.</a:t>
            </a:r>
            <a:r>
              <a:rPr lang="zh-CN" altLang="en-US" sz="2800" b="1" dirty="0">
                <a:solidFill>
                  <a:srgbClr val="C00000"/>
                </a:solidFill>
                <a:latin typeface="黑体" panose="02010609060101010101" pitchFamily="2" charset="-122"/>
                <a:ea typeface="黑体" panose="02010609060101010101" pitchFamily="2" charset="-122"/>
              </a:rPr>
              <a:t>归纳总结</a:t>
            </a:r>
          </a:p>
        </p:txBody>
      </p:sp>
      <p:sp>
        <p:nvSpPr>
          <p:cNvPr id="6" name="文本框 5">
            <a:extLst>
              <a:ext uri="{FF2B5EF4-FFF2-40B4-BE49-F238E27FC236}">
                <a16:creationId xmlns:a16="http://schemas.microsoft.com/office/drawing/2014/main" xmlns="" id="{DA7EC0B0-180D-0B27-18D0-C0FB4EDF04B7}"/>
              </a:ext>
            </a:extLst>
          </p:cNvPr>
          <p:cNvSpPr txBox="1"/>
          <p:nvPr/>
        </p:nvSpPr>
        <p:spPr>
          <a:xfrm>
            <a:off x="-123949" y="1610157"/>
            <a:ext cx="2051720" cy="400110"/>
          </a:xfrm>
          <a:prstGeom prst="rect">
            <a:avLst/>
          </a:prstGeom>
          <a:noFill/>
          <a:ln w="9525">
            <a:noFill/>
          </a:ln>
          <a:effectLst/>
        </p:spPr>
        <p:txBody>
          <a:bodyPr wrap="square">
            <a:spAutoFit/>
          </a:bodyPr>
          <a:lstStyle/>
          <a:p>
            <a:pPr>
              <a:spcBef>
                <a:spcPct val="50000"/>
              </a:spcBef>
              <a:defRPr/>
            </a:pPr>
            <a:r>
              <a:rPr lang="zh-CN" altLang="en-US" dirty="0">
                <a:solidFill>
                  <a:srgbClr val="990033"/>
                </a:solidFill>
                <a:latin typeface="隶书" panose="02010509060101010101" pitchFamily="49" charset="-122"/>
                <a:ea typeface="隶书" panose="02010509060101010101" pitchFamily="49" charset="-122"/>
              </a:rPr>
              <a:t>（</a:t>
            </a:r>
            <a:r>
              <a:rPr lang="en-US" altLang="zh-CN" dirty="0">
                <a:solidFill>
                  <a:srgbClr val="990033"/>
                </a:solidFill>
                <a:latin typeface="隶书" panose="02010509060101010101" pitchFamily="49" charset="-122"/>
                <a:ea typeface="隶书" panose="02010509060101010101" pitchFamily="49" charset="-122"/>
              </a:rPr>
              <a:t>1</a:t>
            </a:r>
            <a:r>
              <a:rPr lang="zh-CN" altLang="en-US" dirty="0">
                <a:solidFill>
                  <a:srgbClr val="990033"/>
                </a:solidFill>
                <a:latin typeface="隶书" panose="02010509060101010101" pitchFamily="49" charset="-122"/>
                <a:ea typeface="隶书" panose="02010509060101010101" pitchFamily="49" charset="-122"/>
              </a:rPr>
              <a:t>）立体形象</a:t>
            </a:r>
          </a:p>
        </p:txBody>
      </p:sp>
      <p:sp>
        <p:nvSpPr>
          <p:cNvPr id="7" name="文本框 6">
            <a:extLst>
              <a:ext uri="{FF2B5EF4-FFF2-40B4-BE49-F238E27FC236}">
                <a16:creationId xmlns:a16="http://schemas.microsoft.com/office/drawing/2014/main" xmlns="" id="{F79851BB-4752-143F-E071-088667D23C63}"/>
              </a:ext>
            </a:extLst>
          </p:cNvPr>
          <p:cNvSpPr txBox="1"/>
          <p:nvPr/>
        </p:nvSpPr>
        <p:spPr>
          <a:xfrm>
            <a:off x="-129382" y="2117236"/>
            <a:ext cx="1843088" cy="400110"/>
          </a:xfrm>
          <a:prstGeom prst="rect">
            <a:avLst/>
          </a:prstGeom>
          <a:noFill/>
          <a:ln w="9525">
            <a:noFill/>
          </a:ln>
          <a:effectLst/>
        </p:spPr>
        <p:txBody>
          <a:bodyPr wrap="square">
            <a:spAutoFit/>
          </a:bodyPr>
          <a:lstStyle/>
          <a:p>
            <a:pPr>
              <a:spcBef>
                <a:spcPct val="50000"/>
              </a:spcBef>
              <a:defRPr/>
            </a:pPr>
            <a:r>
              <a:rPr lang="zh-CN" altLang="en-US" dirty="0">
                <a:solidFill>
                  <a:srgbClr val="990033"/>
                </a:solidFill>
                <a:latin typeface="隶书" panose="02010509060101010101" pitchFamily="49" charset="-122"/>
                <a:ea typeface="隶书" panose="02010509060101010101" pitchFamily="49" charset="-122"/>
              </a:rPr>
              <a:t>（</a:t>
            </a:r>
            <a:r>
              <a:rPr lang="en-US" altLang="zh-CN" dirty="0">
                <a:solidFill>
                  <a:srgbClr val="990033"/>
                </a:solidFill>
                <a:latin typeface="隶书" panose="02010509060101010101" pitchFamily="49" charset="-122"/>
                <a:ea typeface="隶书" panose="02010509060101010101" pitchFamily="49" charset="-122"/>
              </a:rPr>
              <a:t>2</a:t>
            </a:r>
            <a:r>
              <a:rPr lang="zh-CN" altLang="en-US" dirty="0">
                <a:solidFill>
                  <a:srgbClr val="990033"/>
                </a:solidFill>
                <a:latin typeface="隶书" panose="02010509060101010101" pitchFamily="49" charset="-122"/>
                <a:ea typeface="隶书" panose="02010509060101010101" pitchFamily="49" charset="-122"/>
              </a:rPr>
              <a:t>）结构特点</a:t>
            </a:r>
          </a:p>
        </p:txBody>
      </p:sp>
      <p:sp>
        <p:nvSpPr>
          <p:cNvPr id="8" name="文本框 7">
            <a:extLst>
              <a:ext uri="{FF2B5EF4-FFF2-40B4-BE49-F238E27FC236}">
                <a16:creationId xmlns:a16="http://schemas.microsoft.com/office/drawing/2014/main" xmlns="" id="{D3A10371-E1CE-C20D-4A92-A2885E935AF7}"/>
              </a:ext>
            </a:extLst>
          </p:cNvPr>
          <p:cNvSpPr txBox="1"/>
          <p:nvPr/>
        </p:nvSpPr>
        <p:spPr>
          <a:xfrm>
            <a:off x="295821" y="2588649"/>
            <a:ext cx="1631950" cy="457200"/>
          </a:xfrm>
          <a:prstGeom prst="rect">
            <a:avLst/>
          </a:prstGeom>
          <a:noFill/>
          <a:ln w="9525">
            <a:noFill/>
          </a:ln>
          <a:effectLst/>
        </p:spPr>
        <p:txBody>
          <a:bodyPr>
            <a:spAutoFit/>
          </a:bodyPr>
          <a:lstStyle/>
          <a:p>
            <a:pPr>
              <a:spcBef>
                <a:spcPct val="50000"/>
              </a:spcBef>
              <a:defRPr/>
            </a:pPr>
            <a:r>
              <a:rPr lang="zh-CN" altLang="en-US" sz="2400" dirty="0">
                <a:solidFill>
                  <a:srgbClr val="FF0000"/>
                </a:solidFill>
                <a:latin typeface="隶书" panose="02010509060101010101" pitchFamily="49" charset="-122"/>
                <a:ea typeface="隶书" panose="02010509060101010101" pitchFamily="49" charset="-122"/>
              </a:rPr>
              <a:t>典型结构</a:t>
            </a:r>
          </a:p>
        </p:txBody>
      </p:sp>
      <p:sp>
        <p:nvSpPr>
          <p:cNvPr id="9" name="文本框 8">
            <a:extLst>
              <a:ext uri="{FF2B5EF4-FFF2-40B4-BE49-F238E27FC236}">
                <a16:creationId xmlns:a16="http://schemas.microsoft.com/office/drawing/2014/main" xmlns="" id="{67777EF6-D23E-7B57-9EE0-9DD4B16781A1}"/>
              </a:ext>
            </a:extLst>
          </p:cNvPr>
          <p:cNvSpPr txBox="1"/>
          <p:nvPr/>
        </p:nvSpPr>
        <p:spPr>
          <a:xfrm>
            <a:off x="301233" y="3067183"/>
            <a:ext cx="1631950" cy="457200"/>
          </a:xfrm>
          <a:prstGeom prst="rect">
            <a:avLst/>
          </a:prstGeom>
          <a:noFill/>
          <a:ln w="9525">
            <a:noFill/>
          </a:ln>
          <a:effectLst/>
        </p:spPr>
        <p:txBody>
          <a:bodyPr>
            <a:spAutoFit/>
          </a:bodyPr>
          <a:lstStyle/>
          <a:p>
            <a:pPr>
              <a:spcBef>
                <a:spcPct val="50000"/>
              </a:spcBef>
              <a:defRPr/>
            </a:pPr>
            <a:r>
              <a:rPr lang="zh-CN" altLang="en-US" sz="2400" dirty="0">
                <a:solidFill>
                  <a:srgbClr val="FF0000"/>
                </a:solidFill>
                <a:latin typeface="隶书" panose="02010509060101010101" pitchFamily="49" charset="-122"/>
                <a:ea typeface="隶书" panose="02010509060101010101" pitchFamily="49" charset="-122"/>
              </a:rPr>
              <a:t>特殊结构</a:t>
            </a:r>
          </a:p>
        </p:txBody>
      </p:sp>
      <p:sp>
        <p:nvSpPr>
          <p:cNvPr id="10" name="文本框 9">
            <a:extLst>
              <a:ext uri="{FF2B5EF4-FFF2-40B4-BE49-F238E27FC236}">
                <a16:creationId xmlns:a16="http://schemas.microsoft.com/office/drawing/2014/main" xmlns="" id="{A561EC79-6EAF-1D8B-62E8-D541F65DC4B7}"/>
              </a:ext>
            </a:extLst>
          </p:cNvPr>
          <p:cNvSpPr txBox="1"/>
          <p:nvPr/>
        </p:nvSpPr>
        <p:spPr>
          <a:xfrm>
            <a:off x="-133469" y="3624231"/>
            <a:ext cx="1843088" cy="400110"/>
          </a:xfrm>
          <a:prstGeom prst="rect">
            <a:avLst/>
          </a:prstGeom>
          <a:noFill/>
          <a:ln w="9525">
            <a:noFill/>
          </a:ln>
          <a:effectLst/>
        </p:spPr>
        <p:txBody>
          <a:bodyPr>
            <a:spAutoFit/>
          </a:bodyPr>
          <a:lstStyle/>
          <a:p>
            <a:pPr>
              <a:spcBef>
                <a:spcPct val="50000"/>
              </a:spcBef>
              <a:defRPr/>
            </a:pPr>
            <a:r>
              <a:rPr lang="zh-CN" altLang="en-US" dirty="0">
                <a:solidFill>
                  <a:srgbClr val="990033"/>
                </a:solidFill>
                <a:latin typeface="隶书" panose="02010509060101010101" pitchFamily="49" charset="-122"/>
                <a:ea typeface="隶书" panose="02010509060101010101" pitchFamily="49" charset="-122"/>
              </a:rPr>
              <a:t>（</a:t>
            </a:r>
            <a:r>
              <a:rPr lang="en-US" altLang="zh-CN" dirty="0">
                <a:solidFill>
                  <a:srgbClr val="990033"/>
                </a:solidFill>
                <a:latin typeface="隶书" panose="02010509060101010101" pitchFamily="49" charset="-122"/>
                <a:ea typeface="隶书" panose="02010509060101010101" pitchFamily="49" charset="-122"/>
              </a:rPr>
              <a:t>3</a:t>
            </a:r>
            <a:r>
              <a:rPr lang="zh-CN" altLang="en-US" dirty="0">
                <a:solidFill>
                  <a:srgbClr val="990033"/>
                </a:solidFill>
                <a:latin typeface="隶书" panose="02010509060101010101" pitchFamily="49" charset="-122"/>
                <a:ea typeface="隶书" panose="02010509060101010101" pitchFamily="49" charset="-122"/>
              </a:rPr>
              <a:t>）装拆顺序</a:t>
            </a:r>
          </a:p>
        </p:txBody>
      </p:sp>
      <p:sp>
        <p:nvSpPr>
          <p:cNvPr id="11" name="文本框 10">
            <a:extLst>
              <a:ext uri="{FF2B5EF4-FFF2-40B4-BE49-F238E27FC236}">
                <a16:creationId xmlns:a16="http://schemas.microsoft.com/office/drawing/2014/main" xmlns="" id="{AFE867F1-B9E7-18CF-993C-F3EE474C0C40}"/>
              </a:ext>
            </a:extLst>
          </p:cNvPr>
          <p:cNvSpPr txBox="1"/>
          <p:nvPr/>
        </p:nvSpPr>
        <p:spPr>
          <a:xfrm>
            <a:off x="3382963" y="1533525"/>
            <a:ext cx="1225550" cy="274638"/>
          </a:xfrm>
          <a:prstGeom prst="rect">
            <a:avLst/>
          </a:prstGeom>
          <a:noFill/>
          <a:ln w="9525">
            <a:noFill/>
          </a:ln>
        </p:spPr>
        <p:txBody>
          <a:bodyPr>
            <a:spAutoFit/>
          </a:bodyPr>
          <a:lstStyle/>
          <a:p>
            <a:pPr>
              <a:spcBef>
                <a:spcPct val="50000"/>
              </a:spcBef>
              <a:defRPr/>
            </a:pPr>
            <a:r>
              <a:rPr lang="en-US" altLang="zh-CN" sz="1200" b="1" i="1" dirty="0">
                <a:solidFill>
                  <a:srgbClr val="FF6600"/>
                </a:solidFill>
                <a:latin typeface="仿宋_GB2312" pitchFamily="49" charset="-122"/>
                <a:ea typeface="仿宋_GB2312" pitchFamily="49" charset="-122"/>
                <a:sym typeface="Symbol" panose="05050102010706020507" pitchFamily="18" charset="2"/>
              </a:rPr>
              <a:t></a:t>
            </a:r>
            <a:r>
              <a:rPr lang="en-US" altLang="zh-CN" sz="1200" b="1" i="1">
                <a:solidFill>
                  <a:srgbClr val="FF6600"/>
                </a:solidFill>
                <a:latin typeface="仿宋_GB2312" pitchFamily="49" charset="-122"/>
                <a:ea typeface="仿宋_GB2312" pitchFamily="49" charset="-122"/>
                <a:sym typeface="Symbol" panose="05050102010706020507" pitchFamily="18" charset="2"/>
              </a:rPr>
              <a:t>30H7/h6</a:t>
            </a:r>
          </a:p>
        </p:txBody>
      </p:sp>
      <p:pic>
        <p:nvPicPr>
          <p:cNvPr id="12" name="图片 11" descr="蝶阀立体结构">
            <a:hlinkClick r:id="rId5" action="ppaction://hlinkfile"/>
            <a:extLst>
              <a:ext uri="{FF2B5EF4-FFF2-40B4-BE49-F238E27FC236}">
                <a16:creationId xmlns:a16="http://schemas.microsoft.com/office/drawing/2014/main" xmlns="" id="{91213A84-AC3E-9227-1745-A6FC5768C0FC}"/>
              </a:ext>
            </a:extLst>
          </p:cNvPr>
          <p:cNvPicPr>
            <a:picLocks noChangeAspect="1"/>
          </p:cNvPicPr>
          <p:nvPr/>
        </p:nvPicPr>
        <p:blipFill>
          <a:blip r:embed="rId6">
            <a:lum bright="12000"/>
          </a:blip>
          <a:stretch>
            <a:fillRect/>
          </a:stretch>
        </p:blipFill>
        <p:spPr>
          <a:xfrm>
            <a:off x="3390900" y="602821"/>
            <a:ext cx="4324350" cy="3829050"/>
          </a:xfrm>
          <a:prstGeom prst="rect">
            <a:avLst/>
          </a:prstGeom>
          <a:noFill/>
          <a:ln w="38100" cap="flat" cmpd="sng">
            <a:solidFill>
              <a:srgbClr val="3366FF"/>
            </a:solidFill>
            <a:prstDash val="solid"/>
            <a:miter/>
            <a:headEnd type="none" w="med" len="med"/>
            <a:tailEnd type="none" w="med" len="med"/>
          </a:ln>
        </p:spPr>
      </p:pic>
      <p:pic>
        <p:nvPicPr>
          <p:cNvPr id="14" name="图片 13" descr="蝶阀阀盖">
            <a:extLst>
              <a:ext uri="{FF2B5EF4-FFF2-40B4-BE49-F238E27FC236}">
                <a16:creationId xmlns:a16="http://schemas.microsoft.com/office/drawing/2014/main" xmlns="" id="{EC19B5CE-D388-81E6-E078-4C8FC61520A9}"/>
              </a:ext>
            </a:extLst>
          </p:cNvPr>
          <p:cNvPicPr>
            <a:picLocks noChangeAspect="1"/>
          </p:cNvPicPr>
          <p:nvPr/>
        </p:nvPicPr>
        <p:blipFill>
          <a:blip r:embed="rId7">
            <a:lum bright="12000"/>
          </a:blip>
          <a:stretch>
            <a:fillRect/>
          </a:stretch>
        </p:blipFill>
        <p:spPr>
          <a:xfrm>
            <a:off x="5724128" y="3997899"/>
            <a:ext cx="3112174" cy="2012182"/>
          </a:xfrm>
          <a:prstGeom prst="rect">
            <a:avLst/>
          </a:prstGeom>
          <a:noFill/>
          <a:ln w="9525">
            <a:noFill/>
          </a:ln>
        </p:spPr>
      </p:pic>
      <p:pic>
        <p:nvPicPr>
          <p:cNvPr id="15" name="图片 14">
            <a:extLst>
              <a:ext uri="{FF2B5EF4-FFF2-40B4-BE49-F238E27FC236}">
                <a16:creationId xmlns:a16="http://schemas.microsoft.com/office/drawing/2014/main" xmlns="" id="{C391361F-D403-659B-965F-F789E86371D7}"/>
              </a:ext>
            </a:extLst>
          </p:cNvPr>
          <p:cNvPicPr>
            <a:picLocks noChangeAspect="1"/>
          </p:cNvPicPr>
          <p:nvPr/>
        </p:nvPicPr>
        <p:blipFill>
          <a:blip r:embed="rId8"/>
          <a:stretch>
            <a:fillRect/>
          </a:stretch>
        </p:blipFill>
        <p:spPr>
          <a:xfrm>
            <a:off x="2045744" y="4037383"/>
            <a:ext cx="2511770" cy="1993565"/>
          </a:xfrm>
          <a:prstGeom prst="rect">
            <a:avLst/>
          </a:prstGeom>
        </p:spPr>
      </p:pic>
    </p:spTree>
    <p:extLst>
      <p:ext uri="{BB962C8B-B14F-4D97-AF65-F5344CB8AC3E}">
        <p14:creationId xmlns:p14="http://schemas.microsoft.com/office/powerpoint/2010/main" val="259324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2" fill="hold" nodeType="clickEffect">
                                  <p:stCondLst>
                                    <p:cond delay="0"/>
                                  </p:stCondLst>
                                  <p:childTnLst>
                                    <p:anim calcmode="lin" valueType="num">
                                      <p:cBhvr additive="base">
                                        <p:cTn id="22" dur="500"/>
                                        <p:tgtEl>
                                          <p:spTgt spid="12"/>
                                        </p:tgtEl>
                                        <p:attrNameLst>
                                          <p:attrName>ppt_x</p:attrName>
                                        </p:attrNameLst>
                                      </p:cBhvr>
                                      <p:tavLst>
                                        <p:tav tm="0">
                                          <p:val>
                                            <p:strVal val="ppt_x"/>
                                          </p:val>
                                        </p:tav>
                                        <p:tav tm="100000">
                                          <p:val>
                                            <p:strVal val="1+ppt_w/2"/>
                                          </p:val>
                                        </p:tav>
                                      </p:tavLst>
                                    </p:anim>
                                    <p:anim calcmode="lin" valueType="num">
                                      <p:cBhvr additive="base">
                                        <p:cTn id="23" dur="500"/>
                                        <p:tgtEl>
                                          <p:spTgt spid="12"/>
                                        </p:tgtEl>
                                        <p:attrNameLst>
                                          <p:attrName>ppt_y</p:attrName>
                                        </p:attrNameLst>
                                      </p:cBhvr>
                                      <p:tavLst>
                                        <p:tav tm="0">
                                          <p:val>
                                            <p:strVal val="ppt_y"/>
                                          </p:val>
                                        </p:tav>
                                        <p:tav tm="100000">
                                          <p:val>
                                            <p:strVal val="ppt_y"/>
                                          </p:val>
                                        </p:tav>
                                      </p:tavLst>
                                    </p:anim>
                                    <p:set>
                                      <p:cBhvr>
                                        <p:cTn id="24" dur="1" fill="hold">
                                          <p:stCondLst>
                                            <p:cond delay="499"/>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86E1AF93-B571-113D-CD9C-FCB163189DAF}"/>
              </a:ext>
            </a:extLst>
          </p:cNvPr>
          <p:cNvSpPr txBox="1"/>
          <p:nvPr/>
        </p:nvSpPr>
        <p:spPr>
          <a:xfrm>
            <a:off x="685798" y="3212976"/>
            <a:ext cx="7842251" cy="830997"/>
          </a:xfrm>
          <a:prstGeom prst="rect">
            <a:avLst/>
          </a:prstGeom>
          <a:noFill/>
          <a:ln w="9525">
            <a:noFill/>
          </a:ln>
        </p:spPr>
        <p:txBody>
          <a:bodyPr wrap="square" anchor="t" anchorCtr="0">
            <a:spAutoFit/>
          </a:bodyPr>
          <a:lstStyle/>
          <a:p>
            <a:r>
              <a:rPr lang="en-US" altLang="zh-CN" sz="2400" b="1" dirty="0">
                <a:solidFill>
                  <a:srgbClr val="3333CC"/>
                </a:solidFill>
                <a:latin typeface="仿宋_GB2312" pitchFamily="49" charset="-122"/>
                <a:ea typeface="仿宋_GB2312" pitchFamily="49" charset="-122"/>
              </a:rPr>
              <a:t>       </a:t>
            </a:r>
            <a:r>
              <a:rPr lang="zh-CN" altLang="en-US" sz="2400" dirty="0">
                <a:solidFill>
                  <a:srgbClr val="3333CC"/>
                </a:solidFill>
                <a:latin typeface="隶书" panose="02010509060101010101" pitchFamily="49" charset="-122"/>
                <a:ea typeface="隶书" panose="02010509060101010101" pitchFamily="49" charset="-122"/>
              </a:rPr>
              <a:t>在一个部件或机器中，一般总是有若干个零件围绕某一条或几条轴线装配起来的，这些轴线称为</a:t>
            </a:r>
            <a:r>
              <a:rPr lang="zh-CN" altLang="en-US" sz="2400" dirty="0">
                <a:solidFill>
                  <a:srgbClr val="FF0000"/>
                </a:solidFill>
                <a:latin typeface="隶书" panose="02010509060101010101" pitchFamily="49" charset="-122"/>
                <a:ea typeface="隶书" panose="02010509060101010101" pitchFamily="49" charset="-122"/>
              </a:rPr>
              <a:t>装配干线</a:t>
            </a:r>
            <a:r>
              <a:rPr lang="zh-CN" altLang="en-US" sz="2400" dirty="0">
                <a:solidFill>
                  <a:srgbClr val="3333CC"/>
                </a:solidFill>
                <a:latin typeface="隶书" panose="02010509060101010101" pitchFamily="49" charset="-122"/>
                <a:ea typeface="隶书" panose="02010509060101010101" pitchFamily="49" charset="-122"/>
              </a:rPr>
              <a:t>。</a:t>
            </a:r>
          </a:p>
        </p:txBody>
      </p:sp>
      <p:sp>
        <p:nvSpPr>
          <p:cNvPr id="5" name="文本框 4">
            <a:extLst>
              <a:ext uri="{FF2B5EF4-FFF2-40B4-BE49-F238E27FC236}">
                <a16:creationId xmlns:a16="http://schemas.microsoft.com/office/drawing/2014/main" xmlns="" id="{326DE786-54E0-5ED4-E2B1-CB1699C065A1}"/>
              </a:ext>
            </a:extLst>
          </p:cNvPr>
          <p:cNvSpPr txBox="1"/>
          <p:nvPr/>
        </p:nvSpPr>
        <p:spPr>
          <a:xfrm>
            <a:off x="679868" y="4560164"/>
            <a:ext cx="7842250" cy="1200329"/>
          </a:xfrm>
          <a:prstGeom prst="rect">
            <a:avLst/>
          </a:prstGeom>
          <a:noFill/>
          <a:ln w="9525">
            <a:noFill/>
          </a:ln>
        </p:spPr>
        <p:txBody>
          <a:bodyPr wrap="square" anchor="t" anchorCtr="0">
            <a:spAutoFit/>
          </a:bodyPr>
          <a:lstStyle/>
          <a:p>
            <a:r>
              <a:rPr lang="en-US" altLang="zh-CN" sz="2400" b="1" dirty="0">
                <a:solidFill>
                  <a:srgbClr val="3333CC"/>
                </a:solidFill>
                <a:latin typeface="仿宋_GB2312" pitchFamily="49" charset="-122"/>
                <a:ea typeface="仿宋_GB2312" pitchFamily="49" charset="-122"/>
              </a:rPr>
              <a:t>      </a:t>
            </a:r>
            <a:r>
              <a:rPr lang="zh-CN" altLang="en-US" sz="2400" dirty="0">
                <a:solidFill>
                  <a:srgbClr val="3333CC"/>
                </a:solidFill>
                <a:latin typeface="隶书" panose="02010509060101010101" pitchFamily="49" charset="-122"/>
                <a:ea typeface="隶书" panose="02010509060101010101" pitchFamily="49" charset="-122"/>
              </a:rPr>
              <a:t>为了表达装配关系一般要</a:t>
            </a:r>
            <a:r>
              <a:rPr lang="zh-CN" altLang="en-US" sz="2400" dirty="0">
                <a:solidFill>
                  <a:srgbClr val="FF0000"/>
                </a:solidFill>
                <a:latin typeface="隶书" panose="02010509060101010101" pitchFamily="49" charset="-122"/>
                <a:ea typeface="隶书" panose="02010509060101010101" pitchFamily="49" charset="-122"/>
              </a:rPr>
              <a:t>采用剖视图</a:t>
            </a:r>
            <a:r>
              <a:rPr lang="zh-CN" altLang="en-US" sz="2400" dirty="0">
                <a:solidFill>
                  <a:srgbClr val="3333CC"/>
                </a:solidFill>
                <a:latin typeface="隶书" panose="02010509060101010101" pitchFamily="49" charset="-122"/>
                <a:ea typeface="隶书" panose="02010509060101010101" pitchFamily="49" charset="-122"/>
              </a:rPr>
              <a:t>，且</a:t>
            </a:r>
            <a:r>
              <a:rPr lang="zh-CN" altLang="en-US" sz="2400" dirty="0">
                <a:solidFill>
                  <a:srgbClr val="FF0000"/>
                </a:solidFill>
                <a:latin typeface="隶书" panose="02010509060101010101" pitchFamily="49" charset="-122"/>
                <a:ea typeface="隶书" panose="02010509060101010101" pitchFamily="49" charset="-122"/>
              </a:rPr>
              <a:t>剖切平面必须包含装配干线</a:t>
            </a:r>
            <a:r>
              <a:rPr lang="zh-CN" altLang="en-US" sz="2400" dirty="0">
                <a:solidFill>
                  <a:srgbClr val="3333CC"/>
                </a:solidFill>
                <a:latin typeface="隶书" panose="02010509060101010101" pitchFamily="49" charset="-122"/>
                <a:ea typeface="隶书" panose="02010509060101010101" pitchFamily="49" charset="-122"/>
              </a:rPr>
              <a:t>，在许多情况下，装配干线为主要零件的对称平面。</a:t>
            </a:r>
          </a:p>
        </p:txBody>
      </p:sp>
      <p:sp>
        <p:nvSpPr>
          <p:cNvPr id="6" name="矩形 367625">
            <a:extLst>
              <a:ext uri="{FF2B5EF4-FFF2-40B4-BE49-F238E27FC236}">
                <a16:creationId xmlns:a16="http://schemas.microsoft.com/office/drawing/2014/main" xmlns="" id="{5474BB3C-2BA8-AE4A-4AC9-D5998A304BE6}"/>
              </a:ext>
            </a:extLst>
          </p:cNvPr>
          <p:cNvSpPr/>
          <p:nvPr/>
        </p:nvSpPr>
        <p:spPr>
          <a:xfrm>
            <a:off x="465262" y="1097507"/>
            <a:ext cx="8353176" cy="1920875"/>
          </a:xfrm>
          <a:prstGeom prst="rect">
            <a:avLst/>
          </a:prstGeom>
          <a:noFill/>
          <a:ln w="9525">
            <a:noFill/>
          </a:ln>
        </p:spPr>
        <p:txBody>
          <a:bodyPr wrap="square" anchor="t" anchorCtr="0">
            <a:spAutoFit/>
          </a:bodyPr>
          <a:lstStyle/>
          <a:p>
            <a:pPr>
              <a:lnSpc>
                <a:spcPct val="125000"/>
              </a:lnSpc>
            </a:pPr>
            <a:r>
              <a:rPr lang="en-US" altLang="zh-CN" sz="2400" b="1" dirty="0">
                <a:solidFill>
                  <a:srgbClr val="000000"/>
                </a:solidFill>
                <a:latin typeface="仿宋_GB2312" pitchFamily="49" charset="-122"/>
                <a:ea typeface="仿宋_GB2312" pitchFamily="49" charset="-122"/>
              </a:rPr>
              <a:t>       </a:t>
            </a:r>
            <a:r>
              <a:rPr lang="zh-CN" altLang="en-US" sz="2400" dirty="0">
                <a:solidFill>
                  <a:srgbClr val="FF3300"/>
                </a:solidFill>
                <a:latin typeface="隶书" panose="02010509060101010101" pitchFamily="49" charset="-122"/>
                <a:ea typeface="隶书" panose="02010509060101010101" pitchFamily="49" charset="-122"/>
              </a:rPr>
              <a:t>装配图由一组视图组成，</a:t>
            </a:r>
            <a:r>
              <a:rPr lang="zh-CN" altLang="en-US" sz="2400" dirty="0">
                <a:solidFill>
                  <a:srgbClr val="000000"/>
                </a:solidFill>
                <a:latin typeface="隶书" panose="02010509060101010101" pitchFamily="49" charset="-122"/>
                <a:ea typeface="隶书" panose="02010509060101010101" pitchFamily="49" charset="-122"/>
              </a:rPr>
              <a:t>用以表达各组成零件的相互位置和装配关系，部件或机器的工作原理和结构特点。前面所介绍的所有表达方法均可用于装配图，例如视图、剖视图、断面图、局部放大图等。</a:t>
            </a:r>
          </a:p>
        </p:txBody>
      </p:sp>
      <p:sp>
        <p:nvSpPr>
          <p:cNvPr id="7" name="矩形 367626">
            <a:extLst>
              <a:ext uri="{FF2B5EF4-FFF2-40B4-BE49-F238E27FC236}">
                <a16:creationId xmlns:a16="http://schemas.microsoft.com/office/drawing/2014/main" xmlns="" id="{D9BD0EDF-624D-AADC-366D-187F29F458F7}"/>
              </a:ext>
            </a:extLst>
          </p:cNvPr>
          <p:cNvSpPr/>
          <p:nvPr/>
        </p:nvSpPr>
        <p:spPr>
          <a:xfrm>
            <a:off x="2605881" y="320300"/>
            <a:ext cx="3932237" cy="519112"/>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90099"/>
                </a:solidFill>
                <a:effectLst/>
                <a:uLnTx/>
                <a:uFillTx/>
                <a:latin typeface="Times New Roman" panose="02020603050405020304" pitchFamily="18" charset="0"/>
              </a:rPr>
              <a:t>9.2   </a:t>
            </a:r>
            <a:r>
              <a:rPr kumimoji="0" lang="zh-CN" altLang="en-US" sz="2800" b="1" i="0" u="none" strike="noStrike" kern="0" cap="none" spc="0" normalizeH="0" baseline="0" noProof="0" dirty="0">
                <a:ln>
                  <a:noFill/>
                </a:ln>
                <a:solidFill>
                  <a:srgbClr val="990099"/>
                </a:solidFill>
                <a:effectLst/>
                <a:uLnTx/>
                <a:uFillTx/>
                <a:latin typeface="Times New Roman" panose="02020603050405020304" pitchFamily="18" charset="0"/>
              </a:rPr>
              <a:t>装配图的表达方法</a:t>
            </a:r>
          </a:p>
        </p:txBody>
      </p:sp>
    </p:spTree>
    <p:extLst>
      <p:ext uri="{BB962C8B-B14F-4D97-AF65-F5344CB8AC3E}">
        <p14:creationId xmlns:p14="http://schemas.microsoft.com/office/powerpoint/2010/main" val="2412885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12683">
            <a:extLst>
              <a:ext uri="{FF2B5EF4-FFF2-40B4-BE49-F238E27FC236}">
                <a16:creationId xmlns:a16="http://schemas.microsoft.com/office/drawing/2014/main" xmlns="" id="{A021D7C5-6346-3FA2-1EDD-5885D2B8DF24}"/>
              </a:ext>
            </a:extLst>
          </p:cNvPr>
          <p:cNvSpPr/>
          <p:nvPr/>
        </p:nvSpPr>
        <p:spPr>
          <a:xfrm>
            <a:off x="2933700" y="260648"/>
            <a:ext cx="3510508" cy="522287"/>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9.7  </a:t>
            </a:r>
            <a:r>
              <a:rPr kumimoji="0" lang="zh-CN" altLang="en-US"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画 装 配 图</a:t>
            </a:r>
          </a:p>
        </p:txBody>
      </p:sp>
      <p:sp>
        <p:nvSpPr>
          <p:cNvPr id="9" name="文本框 8">
            <a:extLst>
              <a:ext uri="{FF2B5EF4-FFF2-40B4-BE49-F238E27FC236}">
                <a16:creationId xmlns:a16="http://schemas.microsoft.com/office/drawing/2014/main" xmlns="" id="{EA8302D5-14ED-BA9D-3A71-B8972063848E}"/>
              </a:ext>
            </a:extLst>
          </p:cNvPr>
          <p:cNvSpPr txBox="1"/>
          <p:nvPr/>
        </p:nvSpPr>
        <p:spPr>
          <a:xfrm>
            <a:off x="4076886" y="5862462"/>
            <a:ext cx="1224136" cy="461665"/>
          </a:xfrm>
          <a:prstGeom prst="rect">
            <a:avLst/>
          </a:prstGeom>
          <a:noFill/>
        </p:spPr>
        <p:txBody>
          <a:bodyPr wrap="square">
            <a:spAutoFit/>
          </a:bodyPr>
          <a:lstStyle/>
          <a:p>
            <a:r>
              <a:rPr lang="zh-CN" altLang="en-US" sz="2400" b="1" dirty="0">
                <a:solidFill>
                  <a:srgbClr val="C00000"/>
                </a:solidFill>
                <a:latin typeface="黑体" panose="02010609060101010101" pitchFamily="49" charset="-122"/>
                <a:ea typeface="黑体" panose="02010609060101010101" pitchFamily="49" charset="-122"/>
              </a:rPr>
              <a:t>铣刀头</a:t>
            </a:r>
          </a:p>
        </p:txBody>
      </p:sp>
      <p:pic>
        <p:nvPicPr>
          <p:cNvPr id="13" name="图片 12" descr="图示, 工程绘图&#10;&#10;AI 生成的内容可能不正确。">
            <a:extLst>
              <a:ext uri="{FF2B5EF4-FFF2-40B4-BE49-F238E27FC236}">
                <a16:creationId xmlns:a16="http://schemas.microsoft.com/office/drawing/2014/main" xmlns="" id="{C1E74B6A-ED40-507F-13A5-E1C4042104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6954" y="1164341"/>
            <a:ext cx="5863999" cy="4377678"/>
          </a:xfrm>
          <a:prstGeom prst="rect">
            <a:avLst/>
          </a:prstGeom>
        </p:spPr>
      </p:pic>
    </p:spTree>
    <p:extLst>
      <p:ext uri="{BB962C8B-B14F-4D97-AF65-F5344CB8AC3E}">
        <p14:creationId xmlns:p14="http://schemas.microsoft.com/office/powerpoint/2010/main" val="9100651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a:extLst>
              <a:ext uri="{FF2B5EF4-FFF2-40B4-BE49-F238E27FC236}">
                <a16:creationId xmlns:a16="http://schemas.microsoft.com/office/drawing/2014/main" xmlns="" id="{63DFCFD7-F67A-51D7-8833-CB02FB2A17B1}"/>
              </a:ext>
            </a:extLst>
          </p:cNvPr>
          <p:cNvSpPr txBox="1">
            <a:spLocks noChangeArrowheads="1"/>
          </p:cNvSpPr>
          <p:nvPr/>
        </p:nvSpPr>
        <p:spPr bwMode="auto">
          <a:xfrm>
            <a:off x="533400" y="332656"/>
            <a:ext cx="38945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defRPr/>
            </a:pPr>
            <a:r>
              <a:rPr lang="en-US" altLang="zh-CN" sz="2400" b="1" dirty="0">
                <a:solidFill>
                  <a:srgbClr val="C00000"/>
                </a:solidFill>
                <a:latin typeface="黑体" panose="02010609060101010101" pitchFamily="49" charset="-122"/>
                <a:ea typeface="黑体" panose="02010609060101010101" pitchFamily="49" charset="-122"/>
              </a:rPr>
              <a:t>1.</a:t>
            </a:r>
            <a:r>
              <a:rPr lang="zh-CN" altLang="en-US" sz="2400" b="1" dirty="0">
                <a:solidFill>
                  <a:srgbClr val="C00000"/>
                </a:solidFill>
                <a:latin typeface="黑体" panose="02010609060101010101" pitchFamily="49" charset="-122"/>
                <a:ea typeface="黑体" panose="02010609060101010101" pitchFamily="49" charset="-122"/>
              </a:rPr>
              <a:t>分析部件的装配示意图</a:t>
            </a:r>
          </a:p>
        </p:txBody>
      </p:sp>
      <p:sp>
        <p:nvSpPr>
          <p:cNvPr id="5" name="Text Box 6">
            <a:extLst>
              <a:ext uri="{FF2B5EF4-FFF2-40B4-BE49-F238E27FC236}">
                <a16:creationId xmlns:a16="http://schemas.microsoft.com/office/drawing/2014/main" xmlns="" id="{58B6C4F0-4114-5A85-0651-E2E612B6B192}"/>
              </a:ext>
            </a:extLst>
          </p:cNvPr>
          <p:cNvSpPr txBox="1">
            <a:spLocks noChangeArrowheads="1"/>
          </p:cNvSpPr>
          <p:nvPr/>
        </p:nvSpPr>
        <p:spPr bwMode="auto">
          <a:xfrm>
            <a:off x="387416" y="980728"/>
            <a:ext cx="8289039"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Lst>
        </p:spPr>
        <p:txBody>
          <a:bodyPr wrap="square">
            <a:spAutoFit/>
          </a:bodyPr>
          <a:lstStyle/>
          <a:p>
            <a:pPr eaLnBrk="0" hangingPunct="0">
              <a:spcBef>
                <a:spcPct val="50000"/>
              </a:spcBef>
              <a:defRPr/>
            </a:pPr>
            <a:r>
              <a:rPr lang="en-US" altLang="zh-CN" sz="1800" dirty="0">
                <a:solidFill>
                  <a:srgbClr val="808000"/>
                </a:solidFill>
                <a:latin typeface="Arial" panose="020B0604020202020204" pitchFamily="34" charset="0"/>
              </a:rPr>
              <a:t>         </a:t>
            </a:r>
            <a:r>
              <a:rPr lang="zh-CN" altLang="en-US" sz="2400" dirty="0">
                <a:solidFill>
                  <a:schemeClr val="accent6"/>
                </a:solidFill>
                <a:latin typeface="隶书" panose="02010509060101010101" pitchFamily="49" charset="-122"/>
                <a:ea typeface="隶书" panose="02010509060101010101" pitchFamily="49" charset="-122"/>
              </a:rPr>
              <a:t>了解零件间的相对位置和连接关系，了解部件的工作原理。如铣刀头是专用铣床上的一个部件，供装铣刀盘用。它由座体、转轴、端盖、滚动轴承、键、螺钉、毡圈等组成。其工作原理是电动机的动力通过</a:t>
            </a:r>
            <a:r>
              <a:rPr lang="en-US" altLang="zh-CN" sz="2400" dirty="0">
                <a:solidFill>
                  <a:schemeClr val="accent6"/>
                </a:solidFill>
                <a:latin typeface="隶书" panose="02010509060101010101" pitchFamily="49" charset="-122"/>
                <a:ea typeface="隶书" panose="02010509060101010101" pitchFamily="49" charset="-122"/>
              </a:rPr>
              <a:t>V</a:t>
            </a:r>
            <a:r>
              <a:rPr lang="zh-CN" altLang="en-US" sz="2400" dirty="0">
                <a:solidFill>
                  <a:schemeClr val="accent6"/>
                </a:solidFill>
                <a:latin typeface="隶书" panose="02010509060101010101" pitchFamily="49" charset="-122"/>
                <a:ea typeface="隶书" panose="02010509060101010101" pitchFamily="49" charset="-122"/>
              </a:rPr>
              <a:t>型带带动带轮旋转，带轮通过键把运动传递给轴，轴将动力通过键传递给刀盘，从而进行铣削加工。</a:t>
            </a:r>
          </a:p>
        </p:txBody>
      </p:sp>
      <p:pic>
        <p:nvPicPr>
          <p:cNvPr id="6" name="图片 5">
            <a:extLst>
              <a:ext uri="{FF2B5EF4-FFF2-40B4-BE49-F238E27FC236}">
                <a16:creationId xmlns:a16="http://schemas.microsoft.com/office/drawing/2014/main" xmlns="" id="{AC570577-4FEC-294C-D08C-F5EA0E328F24}"/>
              </a:ext>
            </a:extLst>
          </p:cNvPr>
          <p:cNvPicPr>
            <a:picLocks noChangeAspect="1"/>
          </p:cNvPicPr>
          <p:nvPr/>
        </p:nvPicPr>
        <p:blipFill>
          <a:blip r:embed="rId2"/>
          <a:stretch>
            <a:fillRect/>
          </a:stretch>
        </p:blipFill>
        <p:spPr>
          <a:xfrm>
            <a:off x="1909671" y="3568949"/>
            <a:ext cx="5036626" cy="2489889"/>
          </a:xfrm>
          <a:prstGeom prst="rect">
            <a:avLst/>
          </a:prstGeom>
        </p:spPr>
      </p:pic>
    </p:spTree>
    <p:extLst>
      <p:ext uri="{BB962C8B-B14F-4D97-AF65-F5344CB8AC3E}">
        <p14:creationId xmlns:p14="http://schemas.microsoft.com/office/powerpoint/2010/main" val="1976450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a:extLst>
              <a:ext uri="{FF2B5EF4-FFF2-40B4-BE49-F238E27FC236}">
                <a16:creationId xmlns:a16="http://schemas.microsoft.com/office/drawing/2014/main" xmlns="" id="{2B2638B5-E026-D8A3-5C46-58344968BB9F}"/>
              </a:ext>
            </a:extLst>
          </p:cNvPr>
          <p:cNvSpPr txBox="1">
            <a:spLocks noChangeArrowheads="1"/>
          </p:cNvSpPr>
          <p:nvPr/>
        </p:nvSpPr>
        <p:spPr bwMode="auto">
          <a:xfrm>
            <a:off x="467544" y="972269"/>
            <a:ext cx="80772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defRPr/>
            </a:pPr>
            <a:r>
              <a:rPr lang="en-US" altLang="zh-CN" sz="1800" dirty="0">
                <a:solidFill>
                  <a:srgbClr val="808000"/>
                </a:solidFill>
                <a:latin typeface="Arial" panose="020B0604020202020204" pitchFamily="34" charset="0"/>
              </a:rPr>
              <a:t>          </a:t>
            </a:r>
            <a:r>
              <a:rPr lang="zh-CN" altLang="en-US" sz="2400" dirty="0">
                <a:solidFill>
                  <a:schemeClr val="accent6"/>
                </a:solidFill>
                <a:latin typeface="隶书" panose="02010509060101010101" pitchFamily="49" charset="-122"/>
                <a:ea typeface="隶书" panose="02010509060101010101" pitchFamily="49" charset="-122"/>
              </a:rPr>
              <a:t>一般将部件或机器按工作位置放正，使装配体的主要轴线、主要安装面呈水平或铅垂位置。选择最能反映部件或机器工作原理、零件间的主要装配关系及主要零件的形状特征等的视图作为主视图。</a:t>
            </a:r>
          </a:p>
        </p:txBody>
      </p:sp>
      <p:sp>
        <p:nvSpPr>
          <p:cNvPr id="5" name="Text Box 9">
            <a:extLst>
              <a:ext uri="{FF2B5EF4-FFF2-40B4-BE49-F238E27FC236}">
                <a16:creationId xmlns:a16="http://schemas.microsoft.com/office/drawing/2014/main" xmlns="" id="{CA7B301D-E74C-8285-9094-B7676A7B56E5}"/>
              </a:ext>
            </a:extLst>
          </p:cNvPr>
          <p:cNvSpPr txBox="1">
            <a:spLocks noChangeArrowheads="1"/>
          </p:cNvSpPr>
          <p:nvPr/>
        </p:nvSpPr>
        <p:spPr bwMode="auto">
          <a:xfrm>
            <a:off x="648222" y="393968"/>
            <a:ext cx="23907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defRPr/>
            </a:pPr>
            <a:r>
              <a:rPr lang="en-US" altLang="zh-CN" sz="2400" b="1" dirty="0">
                <a:solidFill>
                  <a:srgbClr val="C00000"/>
                </a:solidFill>
                <a:latin typeface="黑体" panose="02010609060101010101" pitchFamily="49" charset="-122"/>
                <a:ea typeface="黑体" panose="02010609060101010101" pitchFamily="49" charset="-122"/>
              </a:rPr>
              <a:t>2.</a:t>
            </a:r>
            <a:r>
              <a:rPr lang="zh-CN" altLang="en-US" sz="2400" b="1" dirty="0">
                <a:solidFill>
                  <a:srgbClr val="C00000"/>
                </a:solidFill>
                <a:latin typeface="黑体" panose="02010609060101010101" pitchFamily="49" charset="-122"/>
                <a:ea typeface="黑体" panose="02010609060101010101" pitchFamily="49" charset="-122"/>
              </a:rPr>
              <a:t>选择主视图</a:t>
            </a:r>
          </a:p>
        </p:txBody>
      </p:sp>
      <p:sp>
        <p:nvSpPr>
          <p:cNvPr id="6" name="Text Box 10">
            <a:extLst>
              <a:ext uri="{FF2B5EF4-FFF2-40B4-BE49-F238E27FC236}">
                <a16:creationId xmlns:a16="http://schemas.microsoft.com/office/drawing/2014/main" xmlns="" id="{DC629CAC-0A2C-9CCE-09E9-0063D04A1B5F}"/>
              </a:ext>
            </a:extLst>
          </p:cNvPr>
          <p:cNvSpPr txBox="1">
            <a:spLocks noChangeArrowheads="1"/>
          </p:cNvSpPr>
          <p:nvPr/>
        </p:nvSpPr>
        <p:spPr bwMode="auto">
          <a:xfrm>
            <a:off x="475023" y="3236868"/>
            <a:ext cx="80772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defRPr/>
            </a:pPr>
            <a:r>
              <a:rPr lang="en-US" altLang="zh-CN" sz="2400" dirty="0">
                <a:solidFill>
                  <a:schemeClr val="accent6"/>
                </a:solidFill>
                <a:latin typeface="隶书" panose="02010509060101010101" pitchFamily="49" charset="-122"/>
                <a:ea typeface="隶书" panose="02010509060101010101" pitchFamily="49" charset="-122"/>
              </a:rPr>
              <a:t>    </a:t>
            </a:r>
            <a:r>
              <a:rPr lang="zh-CN" altLang="en-US" sz="2400" dirty="0">
                <a:solidFill>
                  <a:schemeClr val="accent6"/>
                </a:solidFill>
                <a:latin typeface="隶书" panose="02010509060101010101" pitchFamily="49" charset="-122"/>
                <a:ea typeface="隶书" panose="02010509060101010101" pitchFamily="49" charset="-122"/>
              </a:rPr>
              <a:t>选择其他视图以补充主视图未表达清楚的部分，其他视图的选择原则是：在表达清楚的前提下，视图数量应尽量少，方便看图和画图。</a:t>
            </a:r>
          </a:p>
        </p:txBody>
      </p:sp>
      <p:sp>
        <p:nvSpPr>
          <p:cNvPr id="7" name="Text Box 11">
            <a:extLst>
              <a:ext uri="{FF2B5EF4-FFF2-40B4-BE49-F238E27FC236}">
                <a16:creationId xmlns:a16="http://schemas.microsoft.com/office/drawing/2014/main" xmlns="" id="{AE163DAB-CDA8-2A5E-6D8B-5946F441E4D3}"/>
              </a:ext>
            </a:extLst>
          </p:cNvPr>
          <p:cNvSpPr txBox="1">
            <a:spLocks noChangeArrowheads="1"/>
          </p:cNvSpPr>
          <p:nvPr/>
        </p:nvSpPr>
        <p:spPr bwMode="auto">
          <a:xfrm>
            <a:off x="475023" y="4553834"/>
            <a:ext cx="80772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defRPr/>
            </a:pPr>
            <a:r>
              <a:rPr lang="en-US" altLang="zh-CN" sz="1800" dirty="0">
                <a:solidFill>
                  <a:srgbClr val="003399"/>
                </a:solidFill>
                <a:latin typeface="Arial" panose="020B0604020202020204" pitchFamily="34" charset="0"/>
              </a:rPr>
              <a:t>          </a:t>
            </a:r>
            <a:r>
              <a:rPr lang="zh-CN" altLang="en-US" sz="2400" dirty="0">
                <a:solidFill>
                  <a:schemeClr val="accent6"/>
                </a:solidFill>
                <a:latin typeface="隶书" panose="02010509060101010101" pitchFamily="49" charset="-122"/>
                <a:ea typeface="隶书" panose="02010509060101010101" pitchFamily="49" charset="-122"/>
              </a:rPr>
              <a:t>综合以上，机器上都存在装配干线，为了清楚表达这些装配关系，一般都通过轴线选取剖切平面，画出剖视图来表达。所以铣刀头选择</a:t>
            </a:r>
            <a:r>
              <a:rPr lang="zh-CN" altLang="en-US" sz="2400" dirty="0">
                <a:solidFill>
                  <a:srgbClr val="FF0000"/>
                </a:solidFill>
                <a:latin typeface="隶书" panose="02010509060101010101" pitchFamily="49" charset="-122"/>
                <a:ea typeface="隶书" panose="02010509060101010101" pitchFamily="49" charset="-122"/>
              </a:rPr>
              <a:t>主视图</a:t>
            </a:r>
            <a:r>
              <a:rPr lang="zh-CN" altLang="en-US" sz="2400" dirty="0">
                <a:solidFill>
                  <a:schemeClr val="accent6"/>
                </a:solidFill>
                <a:latin typeface="隶书" panose="02010509060101010101" pitchFamily="49" charset="-122"/>
                <a:ea typeface="隶书" panose="02010509060101010101" pitchFamily="49" charset="-122"/>
              </a:rPr>
              <a:t>过轴线做</a:t>
            </a:r>
            <a:r>
              <a:rPr lang="zh-CN" altLang="en-US" sz="2400" dirty="0">
                <a:solidFill>
                  <a:srgbClr val="FF0000"/>
                </a:solidFill>
                <a:latin typeface="隶书" panose="02010509060101010101" pitchFamily="49" charset="-122"/>
                <a:ea typeface="隶书" panose="02010509060101010101" pitchFamily="49" charset="-122"/>
              </a:rPr>
              <a:t>全剖视</a:t>
            </a:r>
            <a:r>
              <a:rPr lang="zh-CN" altLang="en-US" sz="2400" dirty="0">
                <a:solidFill>
                  <a:schemeClr val="accent6"/>
                </a:solidFill>
                <a:latin typeface="隶书" panose="02010509060101010101" pitchFamily="49" charset="-122"/>
                <a:ea typeface="隶书" panose="02010509060101010101" pitchFamily="49" charset="-122"/>
              </a:rPr>
              <a:t>，</a:t>
            </a:r>
            <a:r>
              <a:rPr lang="zh-CN" altLang="en-US" sz="2400" dirty="0">
                <a:solidFill>
                  <a:srgbClr val="FF0000"/>
                </a:solidFill>
                <a:latin typeface="隶书" panose="02010509060101010101" pitchFamily="49" charset="-122"/>
                <a:ea typeface="隶书" panose="02010509060101010101" pitchFamily="49" charset="-122"/>
              </a:rPr>
              <a:t>反映</a:t>
            </a:r>
            <a:r>
              <a:rPr lang="zh-CN" altLang="en-US" sz="2400" dirty="0">
                <a:solidFill>
                  <a:schemeClr val="accent6"/>
                </a:solidFill>
                <a:latin typeface="隶书" panose="02010509060101010101" pitchFamily="49" charset="-122"/>
                <a:ea typeface="隶书" panose="02010509060101010101" pitchFamily="49" charset="-122"/>
              </a:rPr>
              <a:t>了</a:t>
            </a:r>
            <a:r>
              <a:rPr lang="zh-CN" altLang="en-US" sz="2400" dirty="0">
                <a:solidFill>
                  <a:srgbClr val="FF0000"/>
                </a:solidFill>
                <a:latin typeface="隶书" panose="02010509060101010101" pitchFamily="49" charset="-122"/>
                <a:ea typeface="隶书" panose="02010509060101010101" pitchFamily="49" charset="-122"/>
              </a:rPr>
              <a:t>装配关系、工作原理和运动的传递</a:t>
            </a:r>
            <a:r>
              <a:rPr lang="zh-CN" altLang="en-US" sz="2400" dirty="0">
                <a:solidFill>
                  <a:schemeClr val="accent6"/>
                </a:solidFill>
                <a:latin typeface="隶书" panose="02010509060101010101" pitchFamily="49" charset="-122"/>
                <a:ea typeface="隶书" panose="02010509060101010101" pitchFamily="49" charset="-122"/>
              </a:rPr>
              <a:t>。</a:t>
            </a:r>
            <a:r>
              <a:rPr lang="zh-CN" altLang="en-US" sz="2400" dirty="0">
                <a:solidFill>
                  <a:srgbClr val="FF0000"/>
                </a:solidFill>
                <a:latin typeface="隶书" panose="02010509060101010101" pitchFamily="49" charset="-122"/>
                <a:ea typeface="隶书" panose="02010509060101010101" pitchFamily="49" charset="-122"/>
              </a:rPr>
              <a:t>左视图做局部剖</a:t>
            </a:r>
            <a:r>
              <a:rPr lang="zh-CN" altLang="en-US" sz="2400" dirty="0">
                <a:solidFill>
                  <a:schemeClr val="accent6"/>
                </a:solidFill>
                <a:latin typeface="隶书" panose="02010509060101010101" pitchFamily="49" charset="-122"/>
                <a:ea typeface="隶书" panose="02010509060101010101" pitchFamily="49" charset="-122"/>
              </a:rPr>
              <a:t>反映了座体的结构形状。</a:t>
            </a:r>
          </a:p>
        </p:txBody>
      </p:sp>
      <p:sp>
        <p:nvSpPr>
          <p:cNvPr id="8" name="Text Box 12">
            <a:extLst>
              <a:ext uri="{FF2B5EF4-FFF2-40B4-BE49-F238E27FC236}">
                <a16:creationId xmlns:a16="http://schemas.microsoft.com/office/drawing/2014/main" xmlns="" id="{86F6058F-B448-2380-CEB1-529A5384ADA2}"/>
              </a:ext>
            </a:extLst>
          </p:cNvPr>
          <p:cNvSpPr txBox="1">
            <a:spLocks noChangeArrowheads="1"/>
          </p:cNvSpPr>
          <p:nvPr/>
        </p:nvSpPr>
        <p:spPr bwMode="auto">
          <a:xfrm>
            <a:off x="704223" y="2658566"/>
            <a:ext cx="23907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defRPr/>
            </a:pPr>
            <a:r>
              <a:rPr lang="en-US" altLang="zh-CN" sz="2400" b="1" dirty="0">
                <a:solidFill>
                  <a:srgbClr val="C00000"/>
                </a:solidFill>
                <a:latin typeface="黑体" panose="02010609060101010101" pitchFamily="49" charset="-122"/>
                <a:ea typeface="黑体" panose="02010609060101010101" pitchFamily="49" charset="-122"/>
              </a:rPr>
              <a:t>3.</a:t>
            </a:r>
            <a:r>
              <a:rPr lang="zh-CN" altLang="en-US" sz="2400" b="1" dirty="0">
                <a:solidFill>
                  <a:srgbClr val="C00000"/>
                </a:solidFill>
                <a:latin typeface="黑体" panose="02010609060101010101" pitchFamily="49" charset="-122"/>
                <a:ea typeface="黑体" panose="02010609060101010101" pitchFamily="49" charset="-122"/>
              </a:rPr>
              <a:t>选择其他视图</a:t>
            </a:r>
          </a:p>
        </p:txBody>
      </p:sp>
    </p:spTree>
    <p:extLst>
      <p:ext uri="{BB962C8B-B14F-4D97-AF65-F5344CB8AC3E}">
        <p14:creationId xmlns:p14="http://schemas.microsoft.com/office/powerpoint/2010/main" val="2136538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vertical)">
                                      <p:cBhvr>
                                        <p:cTn id="7" dur="500"/>
                                        <p:tgtEl>
                                          <p:spTgt spid="5"/>
                                        </p:tgtEl>
                                      </p:cBhvr>
                                    </p:animEffect>
                                  </p:childTnLst>
                                </p:cTn>
                              </p:par>
                              <p:par>
                                <p:cTn id="8" presetID="3" presetClass="entr" presetSubtype="5"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vertical)">
                                      <p:cBhvr>
                                        <p:cTn id="15" dur="500"/>
                                        <p:tgtEl>
                                          <p:spTgt spid="8"/>
                                        </p:tgtEl>
                                      </p:cBhvr>
                                    </p:animEffect>
                                  </p:childTnLst>
                                </p:cTn>
                              </p:par>
                              <p:par>
                                <p:cTn id="16" presetID="3" presetClass="entr" presetSubtype="5"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0">
            <a:extLst>
              <a:ext uri="{FF2B5EF4-FFF2-40B4-BE49-F238E27FC236}">
                <a16:creationId xmlns:a16="http://schemas.microsoft.com/office/drawing/2014/main" xmlns="" id="{C70CFB1E-83C2-5AB5-CE4E-4EA7512DFD04}"/>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107504" y="620688"/>
            <a:ext cx="6237288" cy="5357812"/>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5" name="图片 4">
            <a:extLst>
              <a:ext uri="{FF2B5EF4-FFF2-40B4-BE49-F238E27FC236}">
                <a16:creationId xmlns:a16="http://schemas.microsoft.com/office/drawing/2014/main" xmlns="" id="{3941537D-AB5B-877E-A0D3-0BECA20A9F90}"/>
              </a:ext>
            </a:extLst>
          </p:cNvPr>
          <p:cNvPicPr>
            <a:picLocks noChangeAspect="1"/>
          </p:cNvPicPr>
          <p:nvPr/>
        </p:nvPicPr>
        <p:blipFill>
          <a:blip r:embed="rId4"/>
          <a:stretch>
            <a:fillRect/>
          </a:stretch>
        </p:blipFill>
        <p:spPr>
          <a:xfrm>
            <a:off x="3727260" y="858512"/>
            <a:ext cx="5253228" cy="3396996"/>
          </a:xfrm>
          <a:prstGeom prst="rect">
            <a:avLst/>
          </a:prstGeom>
        </p:spPr>
      </p:pic>
      <p:pic>
        <p:nvPicPr>
          <p:cNvPr id="6" name="图片 5">
            <a:extLst>
              <a:ext uri="{FF2B5EF4-FFF2-40B4-BE49-F238E27FC236}">
                <a16:creationId xmlns:a16="http://schemas.microsoft.com/office/drawing/2014/main" xmlns="" id="{55C32F11-E9CE-9A59-090D-B29794EA894A}"/>
              </a:ext>
            </a:extLst>
          </p:cNvPr>
          <p:cNvPicPr>
            <a:picLocks noChangeAspect="1"/>
          </p:cNvPicPr>
          <p:nvPr/>
        </p:nvPicPr>
        <p:blipFill>
          <a:blip r:embed="rId5"/>
          <a:stretch>
            <a:fillRect/>
          </a:stretch>
        </p:blipFill>
        <p:spPr>
          <a:xfrm>
            <a:off x="2290572" y="3212976"/>
            <a:ext cx="4562856" cy="3499104"/>
          </a:xfrm>
          <a:prstGeom prst="rect">
            <a:avLst/>
          </a:prstGeom>
        </p:spPr>
      </p:pic>
      <p:sp>
        <p:nvSpPr>
          <p:cNvPr id="7" name="Text Box 11">
            <a:extLst>
              <a:ext uri="{FF2B5EF4-FFF2-40B4-BE49-F238E27FC236}">
                <a16:creationId xmlns:a16="http://schemas.microsoft.com/office/drawing/2014/main" xmlns="" id="{A8645F0E-3AA7-2027-691D-063429B2DCAF}"/>
              </a:ext>
            </a:extLst>
          </p:cNvPr>
          <p:cNvSpPr txBox="1">
            <a:spLocks noChangeArrowheads="1"/>
          </p:cNvSpPr>
          <p:nvPr/>
        </p:nvSpPr>
        <p:spPr bwMode="auto">
          <a:xfrm>
            <a:off x="213826" y="47103"/>
            <a:ext cx="352839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defRPr/>
            </a:pPr>
            <a:r>
              <a:rPr lang="en-US" altLang="zh-CN" sz="2400" b="1" dirty="0">
                <a:solidFill>
                  <a:srgbClr val="C00000"/>
                </a:solidFill>
                <a:latin typeface="黑体" panose="02010609060101010101" pitchFamily="49" charset="-122"/>
                <a:ea typeface="黑体" panose="02010609060101010101" pitchFamily="49" charset="-122"/>
              </a:rPr>
              <a:t>4.</a:t>
            </a:r>
            <a:r>
              <a:rPr lang="zh-CN" altLang="en-US" sz="2400" b="1" dirty="0">
                <a:solidFill>
                  <a:srgbClr val="C00000"/>
                </a:solidFill>
                <a:latin typeface="黑体" panose="02010609060101010101" pitchFamily="49" charset="-122"/>
                <a:ea typeface="黑体" panose="02010609060101010101" pitchFamily="49" charset="-122"/>
              </a:rPr>
              <a:t>铣刀头主要零件图</a:t>
            </a:r>
          </a:p>
        </p:txBody>
      </p:sp>
    </p:spTree>
    <p:extLst>
      <p:ext uri="{BB962C8B-B14F-4D97-AF65-F5344CB8AC3E}">
        <p14:creationId xmlns:p14="http://schemas.microsoft.com/office/powerpoint/2010/main" val="468322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xmlns="" id="{27257C72-C49F-15F5-B5EB-3FA3A2D9968E}"/>
              </a:ext>
            </a:extLst>
          </p:cNvPr>
          <p:cNvSpPr txBox="1">
            <a:spLocks noChangeArrowheads="1"/>
          </p:cNvSpPr>
          <p:nvPr/>
        </p:nvSpPr>
        <p:spPr bwMode="auto">
          <a:xfrm>
            <a:off x="457200" y="274638"/>
            <a:ext cx="4762500" cy="46166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CN"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5.</a:t>
            </a:r>
            <a:r>
              <a:rPr kumimoji="1" lang="zh-CN" altLang="en-US"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画装配图的方法和步骤</a:t>
            </a:r>
          </a:p>
        </p:txBody>
      </p:sp>
      <p:sp>
        <p:nvSpPr>
          <p:cNvPr id="5" name="Text Box 5">
            <a:extLst>
              <a:ext uri="{FF2B5EF4-FFF2-40B4-BE49-F238E27FC236}">
                <a16:creationId xmlns:a16="http://schemas.microsoft.com/office/drawing/2014/main" xmlns="" id="{169F4721-3F90-3F30-D910-69A1F06EEE1F}"/>
              </a:ext>
            </a:extLst>
          </p:cNvPr>
          <p:cNvSpPr txBox="1">
            <a:spLocks noChangeArrowheads="1"/>
          </p:cNvSpPr>
          <p:nvPr/>
        </p:nvSpPr>
        <p:spPr bwMode="auto">
          <a:xfrm>
            <a:off x="619125" y="962025"/>
            <a:ext cx="78676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defRPr/>
            </a:pPr>
            <a:r>
              <a:rPr lang="zh-CN" altLang="en-US" sz="2400" b="1" dirty="0">
                <a:solidFill>
                  <a:srgbClr val="003399"/>
                </a:solidFill>
                <a:latin typeface="等线" panose="02010600030101010101" pitchFamily="2" charset="-122"/>
                <a:ea typeface="等线" panose="02010600030101010101" pitchFamily="2" charset="-122"/>
              </a:rPr>
              <a:t>（</a:t>
            </a:r>
            <a:r>
              <a:rPr lang="en-US" altLang="zh-CN" sz="2400" b="1" dirty="0">
                <a:solidFill>
                  <a:srgbClr val="003399"/>
                </a:solidFill>
                <a:latin typeface="等线" panose="02010600030101010101" pitchFamily="2" charset="-122"/>
                <a:ea typeface="等线" panose="02010600030101010101" pitchFamily="2" charset="-122"/>
              </a:rPr>
              <a:t>1</a:t>
            </a:r>
            <a:r>
              <a:rPr lang="zh-CN" altLang="en-US" sz="2400" b="1" dirty="0">
                <a:solidFill>
                  <a:srgbClr val="003399"/>
                </a:solidFill>
                <a:latin typeface="等线" panose="02010600030101010101" pitchFamily="2" charset="-122"/>
                <a:ea typeface="等线" panose="02010600030101010101" pitchFamily="2" charset="-122"/>
              </a:rPr>
              <a:t>）布置视图的位置：</a:t>
            </a:r>
            <a:r>
              <a:rPr lang="zh-CN" altLang="en-US" sz="2400" dirty="0">
                <a:solidFill>
                  <a:srgbClr val="000000"/>
                </a:solidFill>
                <a:latin typeface="隶书" panose="02010509060101010101" pitchFamily="49" charset="-122"/>
                <a:ea typeface="隶书" panose="02010509060101010101" pitchFamily="49" charset="-122"/>
              </a:rPr>
              <a:t>画出各视图的基准线如对称线、主要轴线和大的端面。注意留出标注尺寸、零件序号、明细栏等所占的位置。</a:t>
            </a:r>
          </a:p>
        </p:txBody>
      </p:sp>
      <p:pic>
        <p:nvPicPr>
          <p:cNvPr id="6" name="Picture 9">
            <a:extLst>
              <a:ext uri="{FF2B5EF4-FFF2-40B4-BE49-F238E27FC236}">
                <a16:creationId xmlns:a16="http://schemas.microsoft.com/office/drawing/2014/main" xmlns="" id="{C749E5BF-4A7A-6898-7100-C4A320274629}"/>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1035050" y="2388076"/>
            <a:ext cx="70358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4689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1">
            <a:extLst>
              <a:ext uri="{FF2B5EF4-FFF2-40B4-BE49-F238E27FC236}">
                <a16:creationId xmlns:a16="http://schemas.microsoft.com/office/drawing/2014/main" xmlns="" id="{117724E0-2F1C-5A9C-B5A4-D8E97C7B3131}"/>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1212557" y="2589610"/>
            <a:ext cx="6566039" cy="3803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
            <a:extLst>
              <a:ext uri="{FF2B5EF4-FFF2-40B4-BE49-F238E27FC236}">
                <a16:creationId xmlns:a16="http://schemas.microsoft.com/office/drawing/2014/main" xmlns="" id="{49DA0962-767D-20E1-5696-F3BCE94E2386}"/>
              </a:ext>
            </a:extLst>
          </p:cNvPr>
          <p:cNvSpPr txBox="1">
            <a:spLocks noChangeArrowheads="1"/>
          </p:cNvSpPr>
          <p:nvPr/>
        </p:nvSpPr>
        <p:spPr bwMode="auto">
          <a:xfrm>
            <a:off x="323528" y="260648"/>
            <a:ext cx="8344098"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defRPr/>
            </a:pPr>
            <a:r>
              <a:rPr lang="zh-CN" altLang="en-US" sz="2400" b="1" dirty="0">
                <a:solidFill>
                  <a:schemeClr val="accent6"/>
                </a:solidFill>
                <a:latin typeface="等线" panose="02010600030101010101" pitchFamily="2" charset="-122"/>
                <a:ea typeface="等线" panose="02010600030101010101" pitchFamily="2" charset="-122"/>
              </a:rPr>
              <a:t>（</a:t>
            </a:r>
            <a:r>
              <a:rPr lang="en-US" altLang="zh-CN" sz="2400" b="1" dirty="0">
                <a:solidFill>
                  <a:schemeClr val="accent6"/>
                </a:solidFill>
                <a:latin typeface="等线" panose="02010600030101010101" pitchFamily="2" charset="-122"/>
                <a:ea typeface="等线" panose="02010600030101010101" pitchFamily="2" charset="-122"/>
              </a:rPr>
              <a:t>2</a:t>
            </a:r>
            <a:r>
              <a:rPr lang="zh-CN" altLang="en-US" sz="2400" b="1" dirty="0">
                <a:solidFill>
                  <a:schemeClr val="accent6"/>
                </a:solidFill>
                <a:latin typeface="等线" panose="02010600030101010101" pitchFamily="2" charset="-122"/>
                <a:ea typeface="等线" panose="02010600030101010101" pitchFamily="2" charset="-122"/>
              </a:rPr>
              <a:t>）画出各个视图：</a:t>
            </a:r>
            <a:r>
              <a:rPr lang="zh-CN" altLang="en-US" sz="2400" dirty="0">
                <a:solidFill>
                  <a:srgbClr val="000000"/>
                </a:solidFill>
                <a:latin typeface="隶书" panose="02010509060101010101" pitchFamily="49" charset="-122"/>
                <a:ea typeface="隶书" panose="02010509060101010101" pitchFamily="49" charset="-122"/>
              </a:rPr>
              <a:t>一般应先从主视图或其他能够清楚地反映装配关系的视图入手，先画出主要支承零件或起主要定位作用的基准零件的主要轮廓，能做到几个视图按投影关系相互配合一起画时，可以一起画。画完一件后必须找到与此相邻件及它们的接触面，由此面作为画下一件时的定位面，再按装配关系一件接一件顺序画出。</a:t>
            </a:r>
          </a:p>
        </p:txBody>
      </p:sp>
      <p:sp>
        <p:nvSpPr>
          <p:cNvPr id="5" name="Text Box 8">
            <a:extLst>
              <a:ext uri="{FF2B5EF4-FFF2-40B4-BE49-F238E27FC236}">
                <a16:creationId xmlns:a16="http://schemas.microsoft.com/office/drawing/2014/main" xmlns="" id="{596DCA04-E531-0310-1C18-68BC5B344E01}"/>
              </a:ext>
            </a:extLst>
          </p:cNvPr>
          <p:cNvSpPr txBox="1">
            <a:spLocks noChangeArrowheads="1"/>
          </p:cNvSpPr>
          <p:nvPr/>
        </p:nvSpPr>
        <p:spPr bwMode="auto">
          <a:xfrm>
            <a:off x="1365404" y="5229200"/>
            <a:ext cx="3744416" cy="699872"/>
          </a:xfrm>
          <a:prstGeom prst="rect">
            <a:avLst/>
          </a:prstGeom>
          <a:solidFill>
            <a:schemeClr val="accent5"/>
          </a:solidFill>
          <a:ln>
            <a:solidFill>
              <a:srgbClr val="FF0000"/>
            </a:solidFill>
          </a:ln>
          <a:effectLst/>
        </p:spPr>
        <p:txBody>
          <a:bodyPr wrap="square">
            <a:spAutoFit/>
          </a:bodyPr>
          <a:lstStyle/>
          <a:p>
            <a:pPr eaLnBrk="0" hangingPunct="0">
              <a:lnSpc>
                <a:spcPct val="115000"/>
              </a:lnSpc>
              <a:spcBef>
                <a:spcPct val="50000"/>
              </a:spcBef>
              <a:defRPr/>
            </a:pPr>
            <a:r>
              <a:rPr lang="zh-CN" altLang="en-US" sz="1800" b="1" dirty="0">
                <a:solidFill>
                  <a:srgbClr val="FF0000"/>
                </a:solidFill>
                <a:latin typeface="Arial" panose="020B0604020202020204" pitchFamily="34" charset="0"/>
              </a:rPr>
              <a:t>主视图做全剖，采用“由内向外”的画法，先画轴、轴承、端盖等。</a:t>
            </a:r>
          </a:p>
        </p:txBody>
      </p:sp>
    </p:spTree>
    <p:extLst>
      <p:ext uri="{BB962C8B-B14F-4D97-AF65-F5344CB8AC3E}">
        <p14:creationId xmlns:p14="http://schemas.microsoft.com/office/powerpoint/2010/main" val="29146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xmlns="" id="{C5D88E4B-9E5D-40EA-CC52-47F50EE64B3C}"/>
              </a:ext>
            </a:extLst>
          </p:cNvPr>
          <p:cNvSpPr txBox="1">
            <a:spLocks noChangeArrowheads="1"/>
          </p:cNvSpPr>
          <p:nvPr/>
        </p:nvSpPr>
        <p:spPr bwMode="auto">
          <a:xfrm>
            <a:off x="460561" y="260648"/>
            <a:ext cx="8222877" cy="129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lnSpc>
                <a:spcPct val="110000"/>
              </a:lnSpc>
              <a:spcBef>
                <a:spcPct val="50000"/>
              </a:spcBef>
              <a:defRPr/>
            </a:pPr>
            <a:r>
              <a:rPr lang="zh-CN" altLang="en-US" sz="2400" b="1" dirty="0">
                <a:solidFill>
                  <a:schemeClr val="accent6"/>
                </a:solidFill>
                <a:latin typeface="等线" panose="02010600030101010101" pitchFamily="2" charset="-122"/>
                <a:ea typeface="等线" panose="02010600030101010101" pitchFamily="2" charset="-122"/>
              </a:rPr>
              <a:t>（</a:t>
            </a:r>
            <a:r>
              <a:rPr lang="en-US" altLang="zh-CN" sz="2400" b="1" dirty="0">
                <a:solidFill>
                  <a:schemeClr val="accent6"/>
                </a:solidFill>
                <a:latin typeface="等线" panose="02010600030101010101" pitchFamily="2" charset="-122"/>
                <a:ea typeface="等线" panose="02010600030101010101" pitchFamily="2" charset="-122"/>
              </a:rPr>
              <a:t>3</a:t>
            </a:r>
            <a:r>
              <a:rPr lang="zh-CN" altLang="en-US" sz="2400" b="1" dirty="0">
                <a:solidFill>
                  <a:schemeClr val="accent6"/>
                </a:solidFill>
                <a:latin typeface="等线" panose="02010600030101010101" pitchFamily="2" charset="-122"/>
                <a:ea typeface="等线" panose="02010600030101010101" pitchFamily="2" charset="-122"/>
              </a:rPr>
              <a:t>）检查、描深完成全图：</a:t>
            </a:r>
            <a:r>
              <a:rPr lang="zh-CN" altLang="en-US" sz="2400" dirty="0">
                <a:solidFill>
                  <a:srgbClr val="000000"/>
                </a:solidFill>
                <a:latin typeface="隶书" panose="02010509060101010101" pitchFamily="49" charset="-122"/>
                <a:ea typeface="隶书" panose="02010509060101010101" pitchFamily="49" charset="-122"/>
              </a:rPr>
              <a:t>底图画完后，要进行复核和修改，确认无误后再进行加深、画剖面线、标注尺寸、编零件序号、填写标题栏、明细栏、技术要求等，完成全图。</a:t>
            </a:r>
          </a:p>
        </p:txBody>
      </p:sp>
      <p:pic>
        <p:nvPicPr>
          <p:cNvPr id="5" name="Picture 13">
            <a:extLst>
              <a:ext uri="{FF2B5EF4-FFF2-40B4-BE49-F238E27FC236}">
                <a16:creationId xmlns:a16="http://schemas.microsoft.com/office/drawing/2014/main" xmlns="" id="{B4F694E6-FE12-DE34-10ED-CCA778F8FBAE}"/>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781049" y="1844824"/>
            <a:ext cx="7581900" cy="428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35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xmlns="" id="{BE7BA272-76D3-81DB-EFEA-6C2323F8974E}"/>
              </a:ext>
            </a:extLst>
          </p:cNvPr>
          <p:cNvSpPr txBox="1">
            <a:spLocks noChangeArrowheads="1"/>
          </p:cNvSpPr>
          <p:nvPr/>
        </p:nvSpPr>
        <p:spPr bwMode="auto">
          <a:xfrm>
            <a:off x="228600" y="252413"/>
            <a:ext cx="4343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defRPr/>
            </a:pPr>
            <a:r>
              <a:rPr lang="zh-CN" altLang="en-US" sz="2400" b="1" dirty="0">
                <a:solidFill>
                  <a:schemeClr val="accent6"/>
                </a:solidFill>
                <a:latin typeface="等线" panose="02010600030101010101" pitchFamily="2" charset="-122"/>
                <a:ea typeface="等线" panose="02010600030101010101" pitchFamily="2" charset="-122"/>
              </a:rPr>
              <a:t>（</a:t>
            </a:r>
            <a:r>
              <a:rPr lang="en-US" altLang="zh-CN" sz="2400" b="1" dirty="0">
                <a:solidFill>
                  <a:schemeClr val="accent6"/>
                </a:solidFill>
                <a:latin typeface="等线" panose="02010600030101010101" pitchFamily="2" charset="-122"/>
                <a:ea typeface="等线" panose="02010600030101010101" pitchFamily="2" charset="-122"/>
              </a:rPr>
              <a:t>4</a:t>
            </a:r>
            <a:r>
              <a:rPr lang="zh-CN" altLang="en-US" sz="2400" b="1" dirty="0">
                <a:solidFill>
                  <a:schemeClr val="accent6"/>
                </a:solidFill>
                <a:latin typeface="等线" panose="02010600030101010101" pitchFamily="2" charset="-122"/>
                <a:ea typeface="等线" panose="02010600030101010101" pitchFamily="2" charset="-122"/>
              </a:rPr>
              <a:t>）完成后的铣刀头装配图</a:t>
            </a:r>
          </a:p>
        </p:txBody>
      </p:sp>
      <p:pic>
        <p:nvPicPr>
          <p:cNvPr id="5" name="Picture 8">
            <a:extLst>
              <a:ext uri="{FF2B5EF4-FFF2-40B4-BE49-F238E27FC236}">
                <a16:creationId xmlns:a16="http://schemas.microsoft.com/office/drawing/2014/main" xmlns="" id="{133C44BA-E096-EE5A-C696-F3BE8AFF3D6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9725" y="823913"/>
            <a:ext cx="8501063" cy="5405437"/>
          </a:xfrm>
          <a:prstGeom prst="rect">
            <a:avLst/>
          </a:prstGeom>
          <a:noFill/>
          <a:ln w="28575">
            <a:solidFill>
              <a:srgbClr val="FF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92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矩形 97281">
            <a:extLst>
              <a:ext uri="{FF2B5EF4-FFF2-40B4-BE49-F238E27FC236}">
                <a16:creationId xmlns:a16="http://schemas.microsoft.com/office/drawing/2014/main" xmlns="" id="{5687C24E-B53B-483E-B1A3-F2BB95397F82}"/>
              </a:ext>
            </a:extLst>
          </p:cNvPr>
          <p:cNvSpPr>
            <a:spLocks noChangeArrowheads="1" noChangeShapeType="1" noTextEdit="1"/>
          </p:cNvSpPr>
          <p:nvPr/>
        </p:nvSpPr>
        <p:spPr bwMode="auto">
          <a:xfrm>
            <a:off x="1319213" y="1670050"/>
            <a:ext cx="4935537" cy="3300413"/>
          </a:xfrm>
          <a:prstGeom prst="rect">
            <a:avLst/>
          </a:prstGeom>
        </p:spPr>
        <p:txBody>
          <a:bodyPr wrap="none" fromWordArt="1">
            <a:prstTxWarp prst="textCascadeUp">
              <a:avLst>
                <a:gd name="adj" fmla="val 44444"/>
              </a:avLst>
            </a:prstTxWarp>
            <a:scene3d>
              <a:camera prst="legacyPerspectiveFront">
                <a:rot lat="20519994" lon="1080000" rev="0"/>
              </a:camera>
              <a:lightRig rig="legacyHarsh2" dir="b"/>
            </a:scene3d>
            <a:sp3d extrusionH="430200" prstMaterial="legacyMatte">
              <a:extrusionClr>
                <a:srgbClr val="FF6600"/>
              </a:extrusionClr>
              <a:contourClr>
                <a:srgbClr val="FFE701"/>
              </a:contourClr>
            </a:sp3d>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10" cap="none" spc="0" normalizeH="0" baseline="0" noProof="0">
                <a:ln w="9525">
                  <a:round/>
                  <a:headEnd/>
                  <a:tailEnd/>
                </a:ln>
                <a:gradFill rotWithShape="1">
                  <a:gsLst>
                    <a:gs pos="0">
                      <a:srgbClr val="FFE701"/>
                    </a:gs>
                    <a:gs pos="100000">
                      <a:srgbClr val="FE3E02"/>
                    </a:gs>
                  </a:gsLst>
                  <a:lin ang="5400000" scaled="1"/>
                </a:gradFill>
                <a:effectLst/>
                <a:uLnTx/>
                <a:uFillTx/>
                <a:latin typeface="华文行楷" panose="02010800040101010101" pitchFamily="2" charset="-122"/>
                <a:ea typeface="华文行楷" panose="02010800040101010101" pitchFamily="2" charset="-122"/>
                <a:cs typeface="+mn-cs"/>
              </a:rPr>
              <a:t>END</a:t>
            </a:r>
            <a:endParaRPr kumimoji="0" lang="zh-CN" altLang="en-US" sz="3600" b="1" i="0" u="none" strike="noStrike" kern="10" cap="none" spc="0" normalizeH="0" baseline="0" noProof="0">
              <a:ln w="9525">
                <a:round/>
                <a:headEnd/>
                <a:tailEnd/>
              </a:ln>
              <a:gradFill rotWithShape="1">
                <a:gsLst>
                  <a:gs pos="0">
                    <a:srgbClr val="FFE701"/>
                  </a:gs>
                  <a:gs pos="100000">
                    <a:srgbClr val="FE3E02"/>
                  </a:gs>
                </a:gsLst>
                <a:lin ang="5400000" scaled="1"/>
              </a:gradFill>
              <a:effectLst/>
              <a:uLnTx/>
              <a:uFillTx/>
              <a:latin typeface="华文行楷" panose="02010800040101010101" pitchFamily="2" charset="-122"/>
              <a:ea typeface="华文行楷" panose="02010800040101010101" pitchFamily="2" charset="-122"/>
              <a:cs typeface="+mn-cs"/>
            </a:endParaRPr>
          </a:p>
        </p:txBody>
      </p:sp>
      <p:grpSp>
        <p:nvGrpSpPr>
          <p:cNvPr id="71683" name="组合 97282">
            <a:extLst>
              <a:ext uri="{FF2B5EF4-FFF2-40B4-BE49-F238E27FC236}">
                <a16:creationId xmlns:a16="http://schemas.microsoft.com/office/drawing/2014/main" xmlns="" id="{6C754EC4-3E21-83D6-ECA7-D7E3B085B5ED}"/>
              </a:ext>
            </a:extLst>
          </p:cNvPr>
          <p:cNvGrpSpPr>
            <a:grpSpLocks/>
          </p:cNvGrpSpPr>
          <p:nvPr/>
        </p:nvGrpSpPr>
        <p:grpSpPr bwMode="auto">
          <a:xfrm rot="-2098154">
            <a:off x="7278688" y="5199063"/>
            <a:ext cx="1262062" cy="1020762"/>
            <a:chOff x="1615" y="691"/>
            <a:chExt cx="2728" cy="2006"/>
          </a:xfrm>
        </p:grpSpPr>
        <p:sp>
          <p:nvSpPr>
            <p:cNvPr id="71834" name="任意多边形 97283">
              <a:extLst>
                <a:ext uri="{FF2B5EF4-FFF2-40B4-BE49-F238E27FC236}">
                  <a16:creationId xmlns:a16="http://schemas.microsoft.com/office/drawing/2014/main" xmlns="" id="{332D23D3-A19D-CD3E-6647-157B98C0C370}"/>
                </a:ext>
              </a:extLst>
            </p:cNvPr>
            <p:cNvSpPr>
              <a:spLocks/>
            </p:cNvSpPr>
            <p:nvPr/>
          </p:nvSpPr>
          <p:spPr bwMode="auto">
            <a:xfrm>
              <a:off x="3155" y="1267"/>
              <a:ext cx="1025" cy="1192"/>
            </a:xfrm>
            <a:custGeom>
              <a:avLst/>
              <a:gdLst>
                <a:gd name="T0" fmla="*/ 1983 w 567"/>
                <a:gd name="T1" fmla="*/ 287 h 660"/>
                <a:gd name="T2" fmla="*/ 3362 w 567"/>
                <a:gd name="T3" fmla="*/ 0 h 660"/>
                <a:gd name="T4" fmla="*/ 4839 w 567"/>
                <a:gd name="T5" fmla="*/ 255 h 660"/>
                <a:gd name="T6" fmla="*/ 5991 w 567"/>
                <a:gd name="T7" fmla="*/ 1279 h 660"/>
                <a:gd name="T8" fmla="*/ 6056 w 567"/>
                <a:gd name="T9" fmla="*/ 2332 h 660"/>
                <a:gd name="T10" fmla="*/ 5608 w 567"/>
                <a:gd name="T11" fmla="*/ 3865 h 660"/>
                <a:gd name="T12" fmla="*/ 4196 w 567"/>
                <a:gd name="T13" fmla="*/ 5649 h 660"/>
                <a:gd name="T14" fmla="*/ 3203 w 567"/>
                <a:gd name="T15" fmla="*/ 6798 h 660"/>
                <a:gd name="T16" fmla="*/ 1573 w 567"/>
                <a:gd name="T17" fmla="*/ 7022 h 660"/>
                <a:gd name="T18" fmla="*/ 0 w 567"/>
                <a:gd name="T19" fmla="*/ 5810 h 660"/>
                <a:gd name="T20" fmla="*/ 1983 w 567"/>
                <a:gd name="T21" fmla="*/ 28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5" name="任意多边形 97284">
              <a:extLst>
                <a:ext uri="{FF2B5EF4-FFF2-40B4-BE49-F238E27FC236}">
                  <a16:creationId xmlns:a16="http://schemas.microsoft.com/office/drawing/2014/main" xmlns="" id="{E01BB511-5601-C2A8-7C54-DA99628E7F82}"/>
                </a:ext>
              </a:extLst>
            </p:cNvPr>
            <p:cNvSpPr>
              <a:spLocks/>
            </p:cNvSpPr>
            <p:nvPr/>
          </p:nvSpPr>
          <p:spPr bwMode="auto">
            <a:xfrm>
              <a:off x="3155" y="1363"/>
              <a:ext cx="868" cy="1051"/>
            </a:xfrm>
            <a:custGeom>
              <a:avLst/>
              <a:gdLst>
                <a:gd name="T0" fmla="*/ 2210 w 480"/>
                <a:gd name="T1" fmla="*/ 737 h 582"/>
                <a:gd name="T2" fmla="*/ 2436 w 480"/>
                <a:gd name="T3" fmla="*/ 159 h 582"/>
                <a:gd name="T4" fmla="*/ 3147 w 480"/>
                <a:gd name="T5" fmla="*/ 0 h 582"/>
                <a:gd name="T6" fmla="*/ 3467 w 480"/>
                <a:gd name="T7" fmla="*/ 29 h 582"/>
                <a:gd name="T8" fmla="*/ 3080 w 480"/>
                <a:gd name="T9" fmla="*/ 195 h 582"/>
                <a:gd name="T10" fmla="*/ 2920 w 480"/>
                <a:gd name="T11" fmla="*/ 446 h 582"/>
                <a:gd name="T12" fmla="*/ 3175 w 480"/>
                <a:gd name="T13" fmla="*/ 446 h 582"/>
                <a:gd name="T14" fmla="*/ 3626 w 480"/>
                <a:gd name="T15" fmla="*/ 446 h 582"/>
                <a:gd name="T16" fmla="*/ 4394 w 480"/>
                <a:gd name="T17" fmla="*/ 446 h 582"/>
                <a:gd name="T18" fmla="*/ 3689 w 480"/>
                <a:gd name="T19" fmla="*/ 701 h 582"/>
                <a:gd name="T20" fmla="*/ 3467 w 480"/>
                <a:gd name="T21" fmla="*/ 894 h 582"/>
                <a:gd name="T22" fmla="*/ 3269 w 480"/>
                <a:gd name="T23" fmla="*/ 1118 h 582"/>
                <a:gd name="T24" fmla="*/ 3045 w 480"/>
                <a:gd name="T25" fmla="*/ 1660 h 582"/>
                <a:gd name="T26" fmla="*/ 3656 w 480"/>
                <a:gd name="T27" fmla="*/ 1279 h 582"/>
                <a:gd name="T28" fmla="*/ 3879 w 480"/>
                <a:gd name="T29" fmla="*/ 1118 h 582"/>
                <a:gd name="T30" fmla="*/ 4588 w 480"/>
                <a:gd name="T31" fmla="*/ 988 h 582"/>
                <a:gd name="T32" fmla="*/ 5134 w 480"/>
                <a:gd name="T33" fmla="*/ 1017 h 582"/>
                <a:gd name="T34" fmla="*/ 4684 w 480"/>
                <a:gd name="T35" fmla="*/ 1214 h 582"/>
                <a:gd name="T36" fmla="*/ 3848 w 480"/>
                <a:gd name="T37" fmla="*/ 1755 h 582"/>
                <a:gd name="T38" fmla="*/ 3269 w 480"/>
                <a:gd name="T39" fmla="*/ 2360 h 582"/>
                <a:gd name="T40" fmla="*/ 3045 w 480"/>
                <a:gd name="T41" fmla="*/ 2873 h 582"/>
                <a:gd name="T42" fmla="*/ 3336 w 480"/>
                <a:gd name="T43" fmla="*/ 2651 h 582"/>
                <a:gd name="T44" fmla="*/ 3819 w 480"/>
                <a:gd name="T45" fmla="*/ 2492 h 582"/>
                <a:gd name="T46" fmla="*/ 4394 w 480"/>
                <a:gd name="T47" fmla="*/ 2456 h 582"/>
                <a:gd name="T48" fmla="*/ 4009 w 480"/>
                <a:gd name="T49" fmla="*/ 2651 h 582"/>
                <a:gd name="T50" fmla="*/ 3467 w 480"/>
                <a:gd name="T51" fmla="*/ 3157 h 582"/>
                <a:gd name="T52" fmla="*/ 2949 w 480"/>
                <a:gd name="T53" fmla="*/ 3763 h 582"/>
                <a:gd name="T54" fmla="*/ 3269 w 480"/>
                <a:gd name="T55" fmla="*/ 3698 h 582"/>
                <a:gd name="T56" fmla="*/ 3718 w 480"/>
                <a:gd name="T57" fmla="*/ 3734 h 582"/>
                <a:gd name="T58" fmla="*/ 4045 w 480"/>
                <a:gd name="T59" fmla="*/ 4022 h 582"/>
                <a:gd name="T60" fmla="*/ 3467 w 480"/>
                <a:gd name="T61" fmla="*/ 3989 h 582"/>
                <a:gd name="T62" fmla="*/ 2949 w 480"/>
                <a:gd name="T63" fmla="*/ 4144 h 582"/>
                <a:gd name="T64" fmla="*/ 2472 w 480"/>
                <a:gd name="T65" fmla="*/ 4529 h 582"/>
                <a:gd name="T66" fmla="*/ 3306 w 480"/>
                <a:gd name="T67" fmla="*/ 4370 h 582"/>
                <a:gd name="T68" fmla="*/ 3496 w 480"/>
                <a:gd name="T69" fmla="*/ 4435 h 582"/>
                <a:gd name="T70" fmla="*/ 4103 w 480"/>
                <a:gd name="T71" fmla="*/ 4686 h 582"/>
                <a:gd name="T72" fmla="*/ 3561 w 480"/>
                <a:gd name="T73" fmla="*/ 4686 h 582"/>
                <a:gd name="T74" fmla="*/ 2823 w 480"/>
                <a:gd name="T75" fmla="*/ 4845 h 582"/>
                <a:gd name="T76" fmla="*/ 2472 w 480"/>
                <a:gd name="T77" fmla="*/ 5107 h 582"/>
                <a:gd name="T78" fmla="*/ 3045 w 480"/>
                <a:gd name="T79" fmla="*/ 5107 h 582"/>
                <a:gd name="T80" fmla="*/ 3401 w 480"/>
                <a:gd name="T81" fmla="*/ 5329 h 582"/>
                <a:gd name="T82" fmla="*/ 2855 w 480"/>
                <a:gd name="T83" fmla="*/ 5423 h 582"/>
                <a:gd name="T84" fmla="*/ 2181 w 480"/>
                <a:gd name="T85" fmla="*/ 5649 h 582"/>
                <a:gd name="T86" fmla="*/ 1376 w 480"/>
                <a:gd name="T87" fmla="*/ 6189 h 582"/>
                <a:gd name="T88" fmla="*/ 0 w 480"/>
                <a:gd name="T89" fmla="*/ 5452 h 582"/>
                <a:gd name="T90" fmla="*/ 2210 w 480"/>
                <a:gd name="T91" fmla="*/ 737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6" name="任意多边形 97285">
              <a:extLst>
                <a:ext uri="{FF2B5EF4-FFF2-40B4-BE49-F238E27FC236}">
                  <a16:creationId xmlns:a16="http://schemas.microsoft.com/office/drawing/2014/main" xmlns="" id="{6F00EC8C-52FD-A81E-886F-36ADCD08593D}"/>
                </a:ext>
              </a:extLst>
            </p:cNvPr>
            <p:cNvSpPr>
              <a:spLocks/>
            </p:cNvSpPr>
            <p:nvPr/>
          </p:nvSpPr>
          <p:spPr bwMode="auto">
            <a:xfrm>
              <a:off x="3464" y="1229"/>
              <a:ext cx="879" cy="1360"/>
            </a:xfrm>
            <a:custGeom>
              <a:avLst/>
              <a:gdLst>
                <a:gd name="T0" fmla="*/ 197 w 486"/>
                <a:gd name="T1" fmla="*/ 7564 h 753"/>
                <a:gd name="T2" fmla="*/ 579 w 486"/>
                <a:gd name="T3" fmla="*/ 7154 h 753"/>
                <a:gd name="T4" fmla="*/ 966 w 486"/>
                <a:gd name="T5" fmla="*/ 6907 h 753"/>
                <a:gd name="T6" fmla="*/ 1413 w 486"/>
                <a:gd name="T7" fmla="*/ 6587 h 753"/>
                <a:gd name="T8" fmla="*/ 2055 w 486"/>
                <a:gd name="T9" fmla="*/ 6139 h 753"/>
                <a:gd name="T10" fmla="*/ 2378 w 486"/>
                <a:gd name="T11" fmla="*/ 5373 h 753"/>
                <a:gd name="T12" fmla="*/ 2568 w 486"/>
                <a:gd name="T13" fmla="*/ 4788 h 753"/>
                <a:gd name="T14" fmla="*/ 2764 w 486"/>
                <a:gd name="T15" fmla="*/ 4355 h 753"/>
                <a:gd name="T16" fmla="*/ 2954 w 486"/>
                <a:gd name="T17" fmla="*/ 3843 h 753"/>
                <a:gd name="T18" fmla="*/ 3111 w 486"/>
                <a:gd name="T19" fmla="*/ 3419 h 753"/>
                <a:gd name="T20" fmla="*/ 3402 w 486"/>
                <a:gd name="T21" fmla="*/ 3141 h 753"/>
                <a:gd name="T22" fmla="*/ 3787 w 486"/>
                <a:gd name="T23" fmla="*/ 2821 h 753"/>
                <a:gd name="T24" fmla="*/ 3851 w 486"/>
                <a:gd name="T25" fmla="*/ 2297 h 753"/>
                <a:gd name="T26" fmla="*/ 3693 w 486"/>
                <a:gd name="T27" fmla="*/ 1562 h 753"/>
                <a:gd name="T28" fmla="*/ 3402 w 486"/>
                <a:gd name="T29" fmla="*/ 1178 h 753"/>
                <a:gd name="T30" fmla="*/ 2888 w 486"/>
                <a:gd name="T31" fmla="*/ 862 h 753"/>
                <a:gd name="T32" fmla="*/ 2248 w 486"/>
                <a:gd name="T33" fmla="*/ 578 h 753"/>
                <a:gd name="T34" fmla="*/ 1443 w 486"/>
                <a:gd name="T35" fmla="*/ 477 h 753"/>
                <a:gd name="T36" fmla="*/ 481 w 486"/>
                <a:gd name="T37" fmla="*/ 607 h 753"/>
                <a:gd name="T38" fmla="*/ 420 w 486"/>
                <a:gd name="T39" fmla="*/ 352 h 753"/>
                <a:gd name="T40" fmla="*/ 130 w 486"/>
                <a:gd name="T41" fmla="*/ 195 h 753"/>
                <a:gd name="T42" fmla="*/ 1154 w 486"/>
                <a:gd name="T43" fmla="*/ 65 h 753"/>
                <a:gd name="T44" fmla="*/ 1800 w 486"/>
                <a:gd name="T45" fmla="*/ 0 h 753"/>
                <a:gd name="T46" fmla="*/ 2539 w 486"/>
                <a:gd name="T47" fmla="*/ 0 h 753"/>
                <a:gd name="T48" fmla="*/ 2986 w 486"/>
                <a:gd name="T49" fmla="*/ 0 h 753"/>
                <a:gd name="T50" fmla="*/ 3402 w 486"/>
                <a:gd name="T51" fmla="*/ 329 h 753"/>
                <a:gd name="T52" fmla="*/ 4046 w 486"/>
                <a:gd name="T53" fmla="*/ 518 h 753"/>
                <a:gd name="T54" fmla="*/ 4236 w 486"/>
                <a:gd name="T55" fmla="*/ 715 h 753"/>
                <a:gd name="T56" fmla="*/ 4749 w 486"/>
                <a:gd name="T57" fmla="*/ 966 h 753"/>
                <a:gd name="T58" fmla="*/ 5137 w 486"/>
                <a:gd name="T59" fmla="*/ 1031 h 753"/>
                <a:gd name="T60" fmla="*/ 5202 w 486"/>
                <a:gd name="T61" fmla="*/ 1226 h 753"/>
                <a:gd name="T62" fmla="*/ 5070 w 486"/>
                <a:gd name="T63" fmla="*/ 1607 h 753"/>
                <a:gd name="T64" fmla="*/ 4749 w 486"/>
                <a:gd name="T65" fmla="*/ 1732 h 753"/>
                <a:gd name="T66" fmla="*/ 4498 w 486"/>
                <a:gd name="T67" fmla="*/ 1797 h 753"/>
                <a:gd name="T68" fmla="*/ 4815 w 486"/>
                <a:gd name="T69" fmla="*/ 2055 h 753"/>
                <a:gd name="T70" fmla="*/ 4947 w 486"/>
                <a:gd name="T71" fmla="*/ 2375 h 753"/>
                <a:gd name="T72" fmla="*/ 5005 w 486"/>
                <a:gd name="T73" fmla="*/ 2756 h 753"/>
                <a:gd name="T74" fmla="*/ 5005 w 486"/>
                <a:gd name="T75" fmla="*/ 3206 h 753"/>
                <a:gd name="T76" fmla="*/ 4880 w 486"/>
                <a:gd name="T77" fmla="*/ 3589 h 753"/>
                <a:gd name="T78" fmla="*/ 4623 w 486"/>
                <a:gd name="T79" fmla="*/ 3206 h 753"/>
                <a:gd name="T80" fmla="*/ 4433 w 486"/>
                <a:gd name="T81" fmla="*/ 3265 h 753"/>
                <a:gd name="T82" fmla="*/ 4498 w 486"/>
                <a:gd name="T83" fmla="*/ 3589 h 753"/>
                <a:gd name="T84" fmla="*/ 4623 w 486"/>
                <a:gd name="T85" fmla="*/ 3843 h 753"/>
                <a:gd name="T86" fmla="*/ 4498 w 486"/>
                <a:gd name="T87" fmla="*/ 4290 h 753"/>
                <a:gd name="T88" fmla="*/ 4301 w 486"/>
                <a:gd name="T89" fmla="*/ 4671 h 753"/>
                <a:gd name="T90" fmla="*/ 3916 w 486"/>
                <a:gd name="T91" fmla="*/ 5308 h 753"/>
                <a:gd name="T92" fmla="*/ 3722 w 486"/>
                <a:gd name="T93" fmla="*/ 5693 h 753"/>
                <a:gd name="T94" fmla="*/ 3337 w 486"/>
                <a:gd name="T95" fmla="*/ 5949 h 753"/>
                <a:gd name="T96" fmla="*/ 2888 w 486"/>
                <a:gd name="T97" fmla="*/ 5693 h 753"/>
                <a:gd name="T98" fmla="*/ 3337 w 486"/>
                <a:gd name="T99" fmla="*/ 6139 h 753"/>
                <a:gd name="T100" fmla="*/ 3467 w 486"/>
                <a:gd name="T101" fmla="*/ 6587 h 753"/>
                <a:gd name="T102" fmla="*/ 3082 w 486"/>
                <a:gd name="T103" fmla="*/ 7033 h 753"/>
                <a:gd name="T104" fmla="*/ 2633 w 486"/>
                <a:gd name="T105" fmla="*/ 7223 h 753"/>
                <a:gd name="T106" fmla="*/ 2212 w 486"/>
                <a:gd name="T107" fmla="*/ 7183 h 753"/>
                <a:gd name="T108" fmla="*/ 1800 w 486"/>
                <a:gd name="T109" fmla="*/ 7223 h 753"/>
                <a:gd name="T110" fmla="*/ 1413 w 486"/>
                <a:gd name="T111" fmla="*/ 7483 h 753"/>
                <a:gd name="T112" fmla="*/ 870 w 486"/>
                <a:gd name="T113" fmla="*/ 7535 h 753"/>
                <a:gd name="T114" fmla="*/ 481 w 486"/>
                <a:gd name="T115" fmla="*/ 7725 h 753"/>
                <a:gd name="T116" fmla="*/ 255 w 486"/>
                <a:gd name="T117" fmla="*/ 7947 h 753"/>
                <a:gd name="T118" fmla="*/ 0 w 486"/>
                <a:gd name="T119" fmla="*/ 8012 h 753"/>
                <a:gd name="T120" fmla="*/ 197 w 486"/>
                <a:gd name="T121" fmla="*/ 7564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7" name="任意多边形 97286">
              <a:extLst>
                <a:ext uri="{FF2B5EF4-FFF2-40B4-BE49-F238E27FC236}">
                  <a16:creationId xmlns:a16="http://schemas.microsoft.com/office/drawing/2014/main" xmlns="" id="{34F1C23C-DAE5-962E-11C9-59A593E6F88B}"/>
                </a:ext>
              </a:extLst>
            </p:cNvPr>
            <p:cNvSpPr>
              <a:spLocks/>
            </p:cNvSpPr>
            <p:nvPr/>
          </p:nvSpPr>
          <p:spPr bwMode="auto">
            <a:xfrm>
              <a:off x="2624" y="729"/>
              <a:ext cx="971" cy="753"/>
            </a:xfrm>
            <a:custGeom>
              <a:avLst/>
              <a:gdLst>
                <a:gd name="T0" fmla="*/ 5486 w 537"/>
                <a:gd name="T1" fmla="*/ 4435 h 417"/>
                <a:gd name="T2" fmla="*/ 5741 w 537"/>
                <a:gd name="T3" fmla="*/ 3221 h 417"/>
                <a:gd name="T4" fmla="*/ 5611 w 537"/>
                <a:gd name="T5" fmla="*/ 2201 h 417"/>
                <a:gd name="T6" fmla="*/ 5224 w 537"/>
                <a:gd name="T7" fmla="*/ 1437 h 417"/>
                <a:gd name="T8" fmla="*/ 4842 w 537"/>
                <a:gd name="T9" fmla="*/ 959 h 417"/>
                <a:gd name="T10" fmla="*/ 4103 w 537"/>
                <a:gd name="T11" fmla="*/ 636 h 417"/>
                <a:gd name="T12" fmla="*/ 3269 w 537"/>
                <a:gd name="T13" fmla="*/ 672 h 417"/>
                <a:gd name="T14" fmla="*/ 2501 w 537"/>
                <a:gd name="T15" fmla="*/ 159 h 417"/>
                <a:gd name="T16" fmla="*/ 2246 w 537"/>
                <a:gd name="T17" fmla="*/ 0 h 417"/>
                <a:gd name="T18" fmla="*/ 1893 w 537"/>
                <a:gd name="T19" fmla="*/ 0 h 417"/>
                <a:gd name="T20" fmla="*/ 1089 w 537"/>
                <a:gd name="T21" fmla="*/ 0 h 417"/>
                <a:gd name="T22" fmla="*/ 863 w 537"/>
                <a:gd name="T23" fmla="*/ 195 h 417"/>
                <a:gd name="T24" fmla="*/ 638 w 537"/>
                <a:gd name="T25" fmla="*/ 477 h 417"/>
                <a:gd name="T26" fmla="*/ 579 w 537"/>
                <a:gd name="T27" fmla="*/ 926 h 417"/>
                <a:gd name="T28" fmla="*/ 608 w 537"/>
                <a:gd name="T29" fmla="*/ 1372 h 417"/>
                <a:gd name="T30" fmla="*/ 579 w 537"/>
                <a:gd name="T31" fmla="*/ 1623 h 417"/>
                <a:gd name="T32" fmla="*/ 0 w 537"/>
                <a:gd name="T33" fmla="*/ 2295 h 417"/>
                <a:gd name="T34" fmla="*/ 5486 w 537"/>
                <a:gd name="T35" fmla="*/ 4435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8" name="任意多边形 97287">
              <a:extLst>
                <a:ext uri="{FF2B5EF4-FFF2-40B4-BE49-F238E27FC236}">
                  <a16:creationId xmlns:a16="http://schemas.microsoft.com/office/drawing/2014/main" xmlns="" id="{15AF5249-378B-E4E5-ED77-DFEFF18ADC17}"/>
                </a:ext>
              </a:extLst>
            </p:cNvPr>
            <p:cNvSpPr>
              <a:spLocks/>
            </p:cNvSpPr>
            <p:nvPr/>
          </p:nvSpPr>
          <p:spPr bwMode="auto">
            <a:xfrm>
              <a:off x="2727" y="951"/>
              <a:ext cx="797" cy="563"/>
            </a:xfrm>
            <a:custGeom>
              <a:avLst/>
              <a:gdLst>
                <a:gd name="T0" fmla="*/ 0 w 441"/>
                <a:gd name="T1" fmla="*/ 1306 h 312"/>
                <a:gd name="T2" fmla="*/ 255 w 441"/>
                <a:gd name="T3" fmla="*/ 635 h 312"/>
                <a:gd name="T4" fmla="*/ 607 w 441"/>
                <a:gd name="T5" fmla="*/ 857 h 312"/>
                <a:gd name="T6" fmla="*/ 578 w 441"/>
                <a:gd name="T7" fmla="*/ 352 h 312"/>
                <a:gd name="T8" fmla="*/ 578 w 441"/>
                <a:gd name="T9" fmla="*/ 159 h 312"/>
                <a:gd name="T10" fmla="*/ 833 w 441"/>
                <a:gd name="T11" fmla="*/ 410 h 312"/>
                <a:gd name="T12" fmla="*/ 1055 w 441"/>
                <a:gd name="T13" fmla="*/ 951 h 312"/>
                <a:gd name="T14" fmla="*/ 1088 w 441"/>
                <a:gd name="T15" fmla="*/ 352 h 312"/>
                <a:gd name="T16" fmla="*/ 963 w 441"/>
                <a:gd name="T17" fmla="*/ 29 h 312"/>
                <a:gd name="T18" fmla="*/ 1534 w 441"/>
                <a:gd name="T19" fmla="*/ 635 h 312"/>
                <a:gd name="T20" fmla="*/ 1731 w 441"/>
                <a:gd name="T21" fmla="*/ 94 h 312"/>
                <a:gd name="T22" fmla="*/ 2019 w 441"/>
                <a:gd name="T23" fmla="*/ 475 h 312"/>
                <a:gd name="T24" fmla="*/ 2496 w 441"/>
                <a:gd name="T25" fmla="*/ 159 h 312"/>
                <a:gd name="T26" fmla="*/ 2655 w 441"/>
                <a:gd name="T27" fmla="*/ 446 h 312"/>
                <a:gd name="T28" fmla="*/ 3011 w 441"/>
                <a:gd name="T29" fmla="*/ 226 h 312"/>
                <a:gd name="T30" fmla="*/ 3107 w 441"/>
                <a:gd name="T31" fmla="*/ 0 h 312"/>
                <a:gd name="T32" fmla="*/ 3233 w 441"/>
                <a:gd name="T33" fmla="*/ 446 h 312"/>
                <a:gd name="T34" fmla="*/ 3262 w 441"/>
                <a:gd name="T35" fmla="*/ 951 h 312"/>
                <a:gd name="T36" fmla="*/ 3618 w 441"/>
                <a:gd name="T37" fmla="*/ 635 h 312"/>
                <a:gd name="T38" fmla="*/ 3714 w 441"/>
                <a:gd name="T39" fmla="*/ 352 h 312"/>
                <a:gd name="T40" fmla="*/ 3743 w 441"/>
                <a:gd name="T41" fmla="*/ 1016 h 312"/>
                <a:gd name="T42" fmla="*/ 3779 w 441"/>
                <a:gd name="T43" fmla="*/ 1175 h 312"/>
                <a:gd name="T44" fmla="*/ 4001 w 441"/>
                <a:gd name="T45" fmla="*/ 891 h 312"/>
                <a:gd name="T46" fmla="*/ 4160 w 441"/>
                <a:gd name="T47" fmla="*/ 1241 h 312"/>
                <a:gd name="T48" fmla="*/ 4256 w 441"/>
                <a:gd name="T49" fmla="*/ 1433 h 312"/>
                <a:gd name="T50" fmla="*/ 4415 w 441"/>
                <a:gd name="T51" fmla="*/ 1335 h 312"/>
                <a:gd name="T52" fmla="*/ 4576 w 441"/>
                <a:gd name="T53" fmla="*/ 1491 h 312"/>
                <a:gd name="T54" fmla="*/ 4702 w 441"/>
                <a:gd name="T55" fmla="*/ 1938 h 312"/>
                <a:gd name="T56" fmla="*/ 3618 w 441"/>
                <a:gd name="T57" fmla="*/ 3308 h 312"/>
                <a:gd name="T58" fmla="*/ 130 w 441"/>
                <a:gd name="T59" fmla="*/ 2292 h 312"/>
                <a:gd name="T60" fmla="*/ 0 w 441"/>
                <a:gd name="T61" fmla="*/ 1306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9" name="任意多边形 97288">
              <a:extLst>
                <a:ext uri="{FF2B5EF4-FFF2-40B4-BE49-F238E27FC236}">
                  <a16:creationId xmlns:a16="http://schemas.microsoft.com/office/drawing/2014/main" xmlns="" id="{9F510B62-EF85-3A48-B648-C92521BEE53D}"/>
                </a:ext>
              </a:extLst>
            </p:cNvPr>
            <p:cNvSpPr>
              <a:spLocks/>
            </p:cNvSpPr>
            <p:nvPr/>
          </p:nvSpPr>
          <p:spPr bwMode="auto">
            <a:xfrm>
              <a:off x="1642" y="982"/>
              <a:ext cx="1237" cy="1376"/>
            </a:xfrm>
            <a:custGeom>
              <a:avLst/>
              <a:gdLst>
                <a:gd name="T0" fmla="*/ 1865 w 684"/>
                <a:gd name="T1" fmla="*/ 6636 h 762"/>
                <a:gd name="T2" fmla="*/ 1478 w 684"/>
                <a:gd name="T3" fmla="*/ 5936 h 762"/>
                <a:gd name="T4" fmla="*/ 1089 w 684"/>
                <a:gd name="T5" fmla="*/ 5488 h 762"/>
                <a:gd name="T6" fmla="*/ 644 w 684"/>
                <a:gd name="T7" fmla="*/ 4910 h 762"/>
                <a:gd name="T8" fmla="*/ 514 w 684"/>
                <a:gd name="T9" fmla="*/ 4406 h 762"/>
                <a:gd name="T10" fmla="*/ 579 w 684"/>
                <a:gd name="T11" fmla="*/ 3893 h 762"/>
                <a:gd name="T12" fmla="*/ 130 w 684"/>
                <a:gd name="T13" fmla="*/ 3128 h 762"/>
                <a:gd name="T14" fmla="*/ 0 w 684"/>
                <a:gd name="T15" fmla="*/ 2360 h 762"/>
                <a:gd name="T16" fmla="*/ 197 w 684"/>
                <a:gd name="T17" fmla="*/ 1914 h 762"/>
                <a:gd name="T18" fmla="*/ 1031 w 684"/>
                <a:gd name="T19" fmla="*/ 1533 h 762"/>
                <a:gd name="T20" fmla="*/ 1412 w 684"/>
                <a:gd name="T21" fmla="*/ 513 h 762"/>
                <a:gd name="T22" fmla="*/ 1989 w 684"/>
                <a:gd name="T23" fmla="*/ 130 h 762"/>
                <a:gd name="T24" fmla="*/ 2568 w 684"/>
                <a:gd name="T25" fmla="*/ 65 h 762"/>
                <a:gd name="T26" fmla="*/ 3337 w 684"/>
                <a:gd name="T27" fmla="*/ 0 h 762"/>
                <a:gd name="T28" fmla="*/ 4684 w 684"/>
                <a:gd name="T29" fmla="*/ 255 h 762"/>
                <a:gd name="T30" fmla="*/ 4556 w 684"/>
                <a:gd name="T31" fmla="*/ 4209 h 762"/>
                <a:gd name="T32" fmla="*/ 7317 w 684"/>
                <a:gd name="T33" fmla="*/ 7207 h 762"/>
                <a:gd name="T34" fmla="*/ 6804 w 684"/>
                <a:gd name="T35" fmla="*/ 8103 h 762"/>
                <a:gd name="T36" fmla="*/ 4235 w 684"/>
                <a:gd name="T37" fmla="*/ 8103 h 762"/>
                <a:gd name="T38" fmla="*/ 1865 w 684"/>
                <a:gd name="T39" fmla="*/ 6636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0" name="任意多边形 97289">
              <a:extLst>
                <a:ext uri="{FF2B5EF4-FFF2-40B4-BE49-F238E27FC236}">
                  <a16:creationId xmlns:a16="http://schemas.microsoft.com/office/drawing/2014/main" xmlns="" id="{1C5B4DDA-7EB2-95F5-42B1-5954CDAE3F6D}"/>
                </a:ext>
              </a:extLst>
            </p:cNvPr>
            <p:cNvSpPr>
              <a:spLocks/>
            </p:cNvSpPr>
            <p:nvPr/>
          </p:nvSpPr>
          <p:spPr bwMode="auto">
            <a:xfrm>
              <a:off x="1615" y="962"/>
              <a:ext cx="1020" cy="1452"/>
            </a:xfrm>
            <a:custGeom>
              <a:avLst/>
              <a:gdLst>
                <a:gd name="T0" fmla="*/ 3306 w 564"/>
                <a:gd name="T1" fmla="*/ 320 h 804"/>
                <a:gd name="T2" fmla="*/ 2503 w 564"/>
                <a:gd name="T3" fmla="*/ 412 h 804"/>
                <a:gd name="T4" fmla="*/ 2212 w 564"/>
                <a:gd name="T5" fmla="*/ 636 h 804"/>
                <a:gd name="T6" fmla="*/ 2116 w 564"/>
                <a:gd name="T7" fmla="*/ 926 h 804"/>
                <a:gd name="T8" fmla="*/ 2087 w 564"/>
                <a:gd name="T9" fmla="*/ 1438 h 804"/>
                <a:gd name="T10" fmla="*/ 1989 w 564"/>
                <a:gd name="T11" fmla="*/ 1755 h 804"/>
                <a:gd name="T12" fmla="*/ 1763 w 564"/>
                <a:gd name="T13" fmla="*/ 1914 h 804"/>
                <a:gd name="T14" fmla="*/ 1347 w 564"/>
                <a:gd name="T15" fmla="*/ 2169 h 804"/>
                <a:gd name="T16" fmla="*/ 1125 w 564"/>
                <a:gd name="T17" fmla="*/ 2295 h 804"/>
                <a:gd name="T18" fmla="*/ 1031 w 564"/>
                <a:gd name="T19" fmla="*/ 2586 h 804"/>
                <a:gd name="T20" fmla="*/ 1060 w 564"/>
                <a:gd name="T21" fmla="*/ 2776 h 804"/>
                <a:gd name="T22" fmla="*/ 1221 w 564"/>
                <a:gd name="T23" fmla="*/ 2933 h 804"/>
                <a:gd name="T24" fmla="*/ 1443 w 564"/>
                <a:gd name="T25" fmla="*/ 3287 h 804"/>
                <a:gd name="T26" fmla="*/ 1573 w 564"/>
                <a:gd name="T27" fmla="*/ 3894 h 804"/>
                <a:gd name="T28" fmla="*/ 1443 w 564"/>
                <a:gd name="T29" fmla="*/ 4277 h 804"/>
                <a:gd name="T30" fmla="*/ 1443 w 564"/>
                <a:gd name="T31" fmla="*/ 4690 h 804"/>
                <a:gd name="T32" fmla="*/ 1537 w 564"/>
                <a:gd name="T33" fmla="*/ 5042 h 804"/>
                <a:gd name="T34" fmla="*/ 1763 w 564"/>
                <a:gd name="T35" fmla="*/ 5423 h 804"/>
                <a:gd name="T36" fmla="*/ 2054 w 564"/>
                <a:gd name="T37" fmla="*/ 6001 h 804"/>
                <a:gd name="T38" fmla="*/ 2568 w 564"/>
                <a:gd name="T39" fmla="*/ 6256 h 804"/>
                <a:gd name="T40" fmla="*/ 2986 w 564"/>
                <a:gd name="T41" fmla="*/ 6350 h 804"/>
                <a:gd name="T42" fmla="*/ 3402 w 564"/>
                <a:gd name="T43" fmla="*/ 6543 h 804"/>
                <a:gd name="T44" fmla="*/ 3722 w 564"/>
                <a:gd name="T45" fmla="*/ 6733 h 804"/>
                <a:gd name="T46" fmla="*/ 3944 w 564"/>
                <a:gd name="T47" fmla="*/ 7022 h 804"/>
                <a:gd name="T48" fmla="*/ 4433 w 564"/>
                <a:gd name="T49" fmla="*/ 7052 h 804"/>
                <a:gd name="T50" fmla="*/ 4778 w 564"/>
                <a:gd name="T51" fmla="*/ 7150 h 804"/>
                <a:gd name="T52" fmla="*/ 5295 w 564"/>
                <a:gd name="T53" fmla="*/ 7309 h 804"/>
                <a:gd name="T54" fmla="*/ 5648 w 564"/>
                <a:gd name="T55" fmla="*/ 7628 h 804"/>
                <a:gd name="T56" fmla="*/ 6035 w 564"/>
                <a:gd name="T57" fmla="*/ 7916 h 804"/>
                <a:gd name="T58" fmla="*/ 6004 w 564"/>
                <a:gd name="T59" fmla="*/ 8551 h 804"/>
                <a:gd name="T60" fmla="*/ 1989 w 564"/>
                <a:gd name="T61" fmla="*/ 6928 h 804"/>
                <a:gd name="T62" fmla="*/ 1639 w 564"/>
                <a:gd name="T63" fmla="*/ 6285 h 804"/>
                <a:gd name="T64" fmla="*/ 1282 w 564"/>
                <a:gd name="T65" fmla="*/ 5904 h 804"/>
                <a:gd name="T66" fmla="*/ 930 w 564"/>
                <a:gd name="T67" fmla="*/ 5555 h 804"/>
                <a:gd name="T68" fmla="*/ 740 w 564"/>
                <a:gd name="T69" fmla="*/ 5297 h 804"/>
                <a:gd name="T70" fmla="*/ 579 w 564"/>
                <a:gd name="T71" fmla="*/ 4817 h 804"/>
                <a:gd name="T72" fmla="*/ 514 w 564"/>
                <a:gd name="T73" fmla="*/ 4370 h 804"/>
                <a:gd name="T74" fmla="*/ 543 w 564"/>
                <a:gd name="T75" fmla="*/ 4054 h 804"/>
                <a:gd name="T76" fmla="*/ 320 w 564"/>
                <a:gd name="T77" fmla="*/ 3699 h 804"/>
                <a:gd name="T78" fmla="*/ 161 w 564"/>
                <a:gd name="T79" fmla="*/ 3415 h 804"/>
                <a:gd name="T80" fmla="*/ 29 w 564"/>
                <a:gd name="T81" fmla="*/ 3063 h 804"/>
                <a:gd name="T82" fmla="*/ 0 w 564"/>
                <a:gd name="T83" fmla="*/ 2716 h 804"/>
                <a:gd name="T84" fmla="*/ 29 w 564"/>
                <a:gd name="T85" fmla="*/ 2140 h 804"/>
                <a:gd name="T86" fmla="*/ 197 w 564"/>
                <a:gd name="T87" fmla="*/ 1849 h 804"/>
                <a:gd name="T88" fmla="*/ 514 w 564"/>
                <a:gd name="T89" fmla="*/ 1725 h 804"/>
                <a:gd name="T90" fmla="*/ 769 w 564"/>
                <a:gd name="T91" fmla="*/ 1595 h 804"/>
                <a:gd name="T92" fmla="*/ 1089 w 564"/>
                <a:gd name="T93" fmla="*/ 1468 h 804"/>
                <a:gd name="T94" fmla="*/ 1125 w 564"/>
                <a:gd name="T95" fmla="*/ 1149 h 804"/>
                <a:gd name="T96" fmla="*/ 1190 w 564"/>
                <a:gd name="T97" fmla="*/ 796 h 804"/>
                <a:gd name="T98" fmla="*/ 1347 w 564"/>
                <a:gd name="T99" fmla="*/ 578 h 804"/>
                <a:gd name="T100" fmla="*/ 1639 w 564"/>
                <a:gd name="T101" fmla="*/ 381 h 804"/>
                <a:gd name="T102" fmla="*/ 1894 w 564"/>
                <a:gd name="T103" fmla="*/ 195 h 804"/>
                <a:gd name="T104" fmla="*/ 2371 w 564"/>
                <a:gd name="T105" fmla="*/ 65 h 804"/>
                <a:gd name="T106" fmla="*/ 2921 w 564"/>
                <a:gd name="T107" fmla="*/ 29 h 804"/>
                <a:gd name="T108" fmla="*/ 3660 w 564"/>
                <a:gd name="T109" fmla="*/ 0 h 804"/>
                <a:gd name="T110" fmla="*/ 4494 w 564"/>
                <a:gd name="T111" fmla="*/ 65 h 804"/>
                <a:gd name="T112" fmla="*/ 3306 w 564"/>
                <a:gd name="T113" fmla="*/ 32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1" name="任意多边形 97290">
              <a:extLst>
                <a:ext uri="{FF2B5EF4-FFF2-40B4-BE49-F238E27FC236}">
                  <a16:creationId xmlns:a16="http://schemas.microsoft.com/office/drawing/2014/main" xmlns="" id="{73BCFA74-6963-C952-B8F3-D00A49A8622D}"/>
                </a:ext>
              </a:extLst>
            </p:cNvPr>
            <p:cNvSpPr>
              <a:spLocks/>
            </p:cNvSpPr>
            <p:nvPr/>
          </p:nvSpPr>
          <p:spPr bwMode="auto">
            <a:xfrm>
              <a:off x="2022" y="991"/>
              <a:ext cx="1150" cy="1323"/>
            </a:xfrm>
            <a:custGeom>
              <a:avLst/>
              <a:gdLst>
                <a:gd name="T0" fmla="*/ 4300 w 636"/>
                <a:gd name="T1" fmla="*/ 7779 h 733"/>
                <a:gd name="T2" fmla="*/ 3401 w 636"/>
                <a:gd name="T3" fmla="*/ 7268 h 733"/>
                <a:gd name="T4" fmla="*/ 3144 w 636"/>
                <a:gd name="T5" fmla="*/ 6828 h 733"/>
                <a:gd name="T6" fmla="*/ 2821 w 636"/>
                <a:gd name="T7" fmla="*/ 6633 h 733"/>
                <a:gd name="T8" fmla="*/ 2246 w 636"/>
                <a:gd name="T9" fmla="*/ 6568 h 733"/>
                <a:gd name="T10" fmla="*/ 1602 w 636"/>
                <a:gd name="T11" fmla="*/ 6120 h 733"/>
                <a:gd name="T12" fmla="*/ 1253 w 636"/>
                <a:gd name="T13" fmla="*/ 5828 h 733"/>
                <a:gd name="T14" fmla="*/ 1031 w 636"/>
                <a:gd name="T15" fmla="*/ 5485 h 733"/>
                <a:gd name="T16" fmla="*/ 964 w 636"/>
                <a:gd name="T17" fmla="*/ 4982 h 733"/>
                <a:gd name="T18" fmla="*/ 1031 w 636"/>
                <a:gd name="T19" fmla="*/ 4655 h 733"/>
                <a:gd name="T20" fmla="*/ 579 w 636"/>
                <a:gd name="T21" fmla="*/ 4339 h 733"/>
                <a:gd name="T22" fmla="*/ 130 w 636"/>
                <a:gd name="T23" fmla="*/ 3639 h 733"/>
                <a:gd name="T24" fmla="*/ 0 w 636"/>
                <a:gd name="T25" fmla="*/ 3059 h 733"/>
                <a:gd name="T26" fmla="*/ 94 w 636"/>
                <a:gd name="T27" fmla="*/ 2579 h 733"/>
                <a:gd name="T28" fmla="*/ 255 w 636"/>
                <a:gd name="T29" fmla="*/ 2112 h 733"/>
                <a:gd name="T30" fmla="*/ 768 w 636"/>
                <a:gd name="T31" fmla="*/ 1664 h 733"/>
                <a:gd name="T32" fmla="*/ 703 w 636"/>
                <a:gd name="T33" fmla="*/ 1117 h 733"/>
                <a:gd name="T34" fmla="*/ 768 w 636"/>
                <a:gd name="T35" fmla="*/ 776 h 733"/>
                <a:gd name="T36" fmla="*/ 1089 w 636"/>
                <a:gd name="T37" fmla="*/ 264 h 733"/>
                <a:gd name="T38" fmla="*/ 1573 w 636"/>
                <a:gd name="T39" fmla="*/ 94 h 733"/>
                <a:gd name="T40" fmla="*/ 2246 w 636"/>
                <a:gd name="T41" fmla="*/ 13 h 733"/>
                <a:gd name="T42" fmla="*/ 2788 w 636"/>
                <a:gd name="T43" fmla="*/ 0 h 733"/>
                <a:gd name="T44" fmla="*/ 3466 w 636"/>
                <a:gd name="T45" fmla="*/ 199 h 733"/>
                <a:gd name="T46" fmla="*/ 3848 w 636"/>
                <a:gd name="T47" fmla="*/ 328 h 733"/>
                <a:gd name="T48" fmla="*/ 4681 w 636"/>
                <a:gd name="T49" fmla="*/ 1029 h 733"/>
                <a:gd name="T50" fmla="*/ 4936 w 636"/>
                <a:gd name="T51" fmla="*/ 1606 h 733"/>
                <a:gd name="T52" fmla="*/ 3204 w 636"/>
                <a:gd name="T53" fmla="*/ 1857 h 733"/>
                <a:gd name="T54" fmla="*/ 3144 w 636"/>
                <a:gd name="T55" fmla="*/ 2242 h 733"/>
                <a:gd name="T56" fmla="*/ 3848 w 636"/>
                <a:gd name="T57" fmla="*/ 4785 h 733"/>
                <a:gd name="T58" fmla="*/ 5450 w 636"/>
                <a:gd name="T59" fmla="*/ 5297 h 733"/>
                <a:gd name="T60" fmla="*/ 6797 w 636"/>
                <a:gd name="T61" fmla="*/ 5933 h 733"/>
                <a:gd name="T62" fmla="*/ 4300 w 636"/>
                <a:gd name="T63" fmla="*/ 7779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2" name="任意多边形 97291">
              <a:extLst>
                <a:ext uri="{FF2B5EF4-FFF2-40B4-BE49-F238E27FC236}">
                  <a16:creationId xmlns:a16="http://schemas.microsoft.com/office/drawing/2014/main" xmlns="" id="{67069284-CE35-4E44-8628-E2E5B2242A56}"/>
                </a:ext>
              </a:extLst>
            </p:cNvPr>
            <p:cNvSpPr>
              <a:spLocks/>
            </p:cNvSpPr>
            <p:nvPr/>
          </p:nvSpPr>
          <p:spPr bwMode="auto">
            <a:xfrm>
              <a:off x="2005" y="978"/>
              <a:ext cx="489" cy="845"/>
            </a:xfrm>
            <a:custGeom>
              <a:avLst/>
              <a:gdLst>
                <a:gd name="T0" fmla="*/ 1034 w 270"/>
                <a:gd name="T1" fmla="*/ 4339 h 468"/>
                <a:gd name="T2" fmla="*/ 808 w 270"/>
                <a:gd name="T3" fmla="*/ 4019 h 468"/>
                <a:gd name="T4" fmla="*/ 581 w 270"/>
                <a:gd name="T5" fmla="*/ 3638 h 468"/>
                <a:gd name="T6" fmla="*/ 489 w 270"/>
                <a:gd name="T7" fmla="*/ 3221 h 468"/>
                <a:gd name="T8" fmla="*/ 547 w 270"/>
                <a:gd name="T9" fmla="*/ 2837 h 468"/>
                <a:gd name="T10" fmla="*/ 772 w 270"/>
                <a:gd name="T11" fmla="*/ 2521 h 468"/>
                <a:gd name="T12" fmla="*/ 1290 w 270"/>
                <a:gd name="T13" fmla="*/ 2324 h 468"/>
                <a:gd name="T14" fmla="*/ 1581 w 270"/>
                <a:gd name="T15" fmla="*/ 2105 h 468"/>
                <a:gd name="T16" fmla="*/ 1646 w 270"/>
                <a:gd name="T17" fmla="*/ 1659 h 468"/>
                <a:gd name="T18" fmla="*/ 1456 w 270"/>
                <a:gd name="T19" fmla="*/ 1307 h 468"/>
                <a:gd name="T20" fmla="*/ 1326 w 270"/>
                <a:gd name="T21" fmla="*/ 1082 h 468"/>
                <a:gd name="T22" fmla="*/ 1290 w 270"/>
                <a:gd name="T23" fmla="*/ 578 h 468"/>
                <a:gd name="T24" fmla="*/ 1485 w 270"/>
                <a:gd name="T25" fmla="*/ 381 h 468"/>
                <a:gd name="T26" fmla="*/ 1807 w 270"/>
                <a:gd name="T27" fmla="*/ 320 h 468"/>
                <a:gd name="T28" fmla="*/ 2162 w 270"/>
                <a:gd name="T29" fmla="*/ 195 h 468"/>
                <a:gd name="T30" fmla="*/ 2423 w 270"/>
                <a:gd name="T31" fmla="*/ 159 h 468"/>
                <a:gd name="T32" fmla="*/ 2907 w 270"/>
                <a:gd name="T33" fmla="*/ 130 h 468"/>
                <a:gd name="T34" fmla="*/ 2454 w 270"/>
                <a:gd name="T35" fmla="*/ 0 h 468"/>
                <a:gd name="T36" fmla="*/ 2001 w 270"/>
                <a:gd name="T37" fmla="*/ 0 h 468"/>
                <a:gd name="T38" fmla="*/ 1646 w 270"/>
                <a:gd name="T39" fmla="*/ 0 h 468"/>
                <a:gd name="T40" fmla="*/ 1224 w 270"/>
                <a:gd name="T41" fmla="*/ 130 h 468"/>
                <a:gd name="T42" fmla="*/ 902 w 270"/>
                <a:gd name="T43" fmla="*/ 381 h 468"/>
                <a:gd name="T44" fmla="*/ 808 w 270"/>
                <a:gd name="T45" fmla="*/ 672 h 468"/>
                <a:gd name="T46" fmla="*/ 676 w 270"/>
                <a:gd name="T47" fmla="*/ 1082 h 468"/>
                <a:gd name="T48" fmla="*/ 676 w 270"/>
                <a:gd name="T49" fmla="*/ 1401 h 468"/>
                <a:gd name="T50" fmla="*/ 772 w 270"/>
                <a:gd name="T51" fmla="*/ 1688 h 468"/>
                <a:gd name="T52" fmla="*/ 453 w 270"/>
                <a:gd name="T53" fmla="*/ 1820 h 468"/>
                <a:gd name="T54" fmla="*/ 292 w 270"/>
                <a:gd name="T55" fmla="*/ 1979 h 468"/>
                <a:gd name="T56" fmla="*/ 96 w 270"/>
                <a:gd name="T57" fmla="*/ 2266 h 468"/>
                <a:gd name="T58" fmla="*/ 0 w 270"/>
                <a:gd name="T59" fmla="*/ 2679 h 468"/>
                <a:gd name="T60" fmla="*/ 0 w 270"/>
                <a:gd name="T61" fmla="*/ 3221 h 468"/>
                <a:gd name="T62" fmla="*/ 161 w 270"/>
                <a:gd name="T63" fmla="*/ 3797 h 468"/>
                <a:gd name="T64" fmla="*/ 424 w 270"/>
                <a:gd name="T65" fmla="*/ 4434 h 468"/>
                <a:gd name="T66" fmla="*/ 614 w 270"/>
                <a:gd name="T67" fmla="*/ 4619 h 468"/>
                <a:gd name="T68" fmla="*/ 837 w 270"/>
                <a:gd name="T69" fmla="*/ 4750 h 468"/>
                <a:gd name="T70" fmla="*/ 1128 w 270"/>
                <a:gd name="T71" fmla="*/ 4974 h 468"/>
                <a:gd name="T72" fmla="*/ 1194 w 270"/>
                <a:gd name="T73" fmla="*/ 4685 h 468"/>
                <a:gd name="T74" fmla="*/ 1034 w 270"/>
                <a:gd name="T75" fmla="*/ 4339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3" name="任意多边形 97292">
              <a:extLst>
                <a:ext uri="{FF2B5EF4-FFF2-40B4-BE49-F238E27FC236}">
                  <a16:creationId xmlns:a16="http://schemas.microsoft.com/office/drawing/2014/main" xmlns="" id="{177A07C7-6899-1750-1FD1-1C019B200015}"/>
                </a:ext>
              </a:extLst>
            </p:cNvPr>
            <p:cNvSpPr>
              <a:spLocks/>
            </p:cNvSpPr>
            <p:nvPr/>
          </p:nvSpPr>
          <p:spPr bwMode="auto">
            <a:xfrm>
              <a:off x="2304" y="1157"/>
              <a:ext cx="580" cy="1056"/>
            </a:xfrm>
            <a:custGeom>
              <a:avLst/>
              <a:gdLst>
                <a:gd name="T0" fmla="*/ 2784 w 321"/>
                <a:gd name="T1" fmla="*/ 6211 h 585"/>
                <a:gd name="T2" fmla="*/ 2493 w 321"/>
                <a:gd name="T3" fmla="*/ 6083 h 585"/>
                <a:gd name="T4" fmla="*/ 2141 w 321"/>
                <a:gd name="T5" fmla="*/ 6022 h 585"/>
                <a:gd name="T6" fmla="*/ 1951 w 321"/>
                <a:gd name="T7" fmla="*/ 6022 h 585"/>
                <a:gd name="T8" fmla="*/ 2338 w 321"/>
                <a:gd name="T9" fmla="*/ 5859 h 585"/>
                <a:gd name="T10" fmla="*/ 1982 w 321"/>
                <a:gd name="T11" fmla="*/ 5699 h 585"/>
                <a:gd name="T12" fmla="*/ 1630 w 321"/>
                <a:gd name="T13" fmla="*/ 5576 h 585"/>
                <a:gd name="T14" fmla="*/ 1214 w 321"/>
                <a:gd name="T15" fmla="*/ 5509 h 585"/>
                <a:gd name="T16" fmla="*/ 1630 w 321"/>
                <a:gd name="T17" fmla="*/ 5448 h 585"/>
                <a:gd name="T18" fmla="*/ 2076 w 321"/>
                <a:gd name="T19" fmla="*/ 5448 h 585"/>
                <a:gd name="T20" fmla="*/ 1469 w 321"/>
                <a:gd name="T21" fmla="*/ 5092 h 585"/>
                <a:gd name="T22" fmla="*/ 992 w 321"/>
                <a:gd name="T23" fmla="*/ 4937 h 585"/>
                <a:gd name="T24" fmla="*/ 701 w 321"/>
                <a:gd name="T25" fmla="*/ 4905 h 585"/>
                <a:gd name="T26" fmla="*/ 1185 w 321"/>
                <a:gd name="T27" fmla="*/ 4812 h 585"/>
                <a:gd name="T28" fmla="*/ 1695 w 321"/>
                <a:gd name="T29" fmla="*/ 4841 h 585"/>
                <a:gd name="T30" fmla="*/ 1951 w 321"/>
                <a:gd name="T31" fmla="*/ 4874 h 585"/>
                <a:gd name="T32" fmla="*/ 1505 w 321"/>
                <a:gd name="T33" fmla="*/ 4589 h 585"/>
                <a:gd name="T34" fmla="*/ 992 w 321"/>
                <a:gd name="T35" fmla="*/ 4457 h 585"/>
                <a:gd name="T36" fmla="*/ 381 w 321"/>
                <a:gd name="T37" fmla="*/ 4302 h 585"/>
                <a:gd name="T38" fmla="*/ 1149 w 321"/>
                <a:gd name="T39" fmla="*/ 4273 h 585"/>
                <a:gd name="T40" fmla="*/ 1599 w 321"/>
                <a:gd name="T41" fmla="*/ 4302 h 585"/>
                <a:gd name="T42" fmla="*/ 1149 w 321"/>
                <a:gd name="T43" fmla="*/ 3888 h 585"/>
                <a:gd name="T44" fmla="*/ 352 w 321"/>
                <a:gd name="T45" fmla="*/ 3601 h 585"/>
                <a:gd name="T46" fmla="*/ 0 w 321"/>
                <a:gd name="T47" fmla="*/ 3506 h 585"/>
                <a:gd name="T48" fmla="*/ 1149 w 321"/>
                <a:gd name="T49" fmla="*/ 3571 h 585"/>
                <a:gd name="T50" fmla="*/ 1344 w 321"/>
                <a:gd name="T51" fmla="*/ 3601 h 585"/>
                <a:gd name="T52" fmla="*/ 1084 w 321"/>
                <a:gd name="T53" fmla="*/ 3376 h 585"/>
                <a:gd name="T54" fmla="*/ 636 w 321"/>
                <a:gd name="T55" fmla="*/ 3024 h 585"/>
                <a:gd name="T56" fmla="*/ 1185 w 321"/>
                <a:gd name="T57" fmla="*/ 2865 h 585"/>
                <a:gd name="T58" fmla="*/ 992 w 321"/>
                <a:gd name="T59" fmla="*/ 2643 h 585"/>
                <a:gd name="T60" fmla="*/ 542 w 321"/>
                <a:gd name="T61" fmla="*/ 2388 h 585"/>
                <a:gd name="T62" fmla="*/ 768 w 321"/>
                <a:gd name="T63" fmla="*/ 2229 h 585"/>
                <a:gd name="T64" fmla="*/ 477 w 321"/>
                <a:gd name="T65" fmla="*/ 2040 h 585"/>
                <a:gd name="T66" fmla="*/ 94 w 321"/>
                <a:gd name="T67" fmla="*/ 1942 h 585"/>
                <a:gd name="T68" fmla="*/ 513 w 321"/>
                <a:gd name="T69" fmla="*/ 1848 h 585"/>
                <a:gd name="T70" fmla="*/ 226 w 321"/>
                <a:gd name="T71" fmla="*/ 1594 h 585"/>
                <a:gd name="T72" fmla="*/ 0 w 321"/>
                <a:gd name="T73" fmla="*/ 1558 h 585"/>
                <a:gd name="T74" fmla="*/ 352 w 321"/>
                <a:gd name="T75" fmla="*/ 1498 h 585"/>
                <a:gd name="T76" fmla="*/ 636 w 321"/>
                <a:gd name="T77" fmla="*/ 1529 h 585"/>
                <a:gd name="T78" fmla="*/ 255 w 321"/>
                <a:gd name="T79" fmla="*/ 1117 h 585"/>
                <a:gd name="T80" fmla="*/ 130 w 321"/>
                <a:gd name="T81" fmla="*/ 794 h 585"/>
                <a:gd name="T82" fmla="*/ 412 w 321"/>
                <a:gd name="T83" fmla="*/ 1016 h 585"/>
                <a:gd name="T84" fmla="*/ 737 w 321"/>
                <a:gd name="T85" fmla="*/ 1052 h 585"/>
                <a:gd name="T86" fmla="*/ 607 w 321"/>
                <a:gd name="T87" fmla="*/ 446 h 585"/>
                <a:gd name="T88" fmla="*/ 578 w 321"/>
                <a:gd name="T89" fmla="*/ 0 h 585"/>
                <a:gd name="T90" fmla="*/ 672 w 321"/>
                <a:gd name="T91" fmla="*/ 287 h 585"/>
                <a:gd name="T92" fmla="*/ 992 w 321"/>
                <a:gd name="T93" fmla="*/ 607 h 585"/>
                <a:gd name="T94" fmla="*/ 963 w 321"/>
                <a:gd name="T95" fmla="*/ 255 h 585"/>
                <a:gd name="T96" fmla="*/ 992 w 321"/>
                <a:gd name="T97" fmla="*/ 65 h 585"/>
                <a:gd name="T98" fmla="*/ 1185 w 321"/>
                <a:gd name="T99" fmla="*/ 352 h 585"/>
                <a:gd name="T100" fmla="*/ 1440 w 321"/>
                <a:gd name="T101" fmla="*/ 542 h 585"/>
                <a:gd name="T102" fmla="*/ 1695 w 321"/>
                <a:gd name="T103" fmla="*/ 94 h 585"/>
                <a:gd name="T104" fmla="*/ 1821 w 321"/>
                <a:gd name="T105" fmla="*/ 410 h 585"/>
                <a:gd name="T106" fmla="*/ 2047 w 321"/>
                <a:gd name="T107" fmla="*/ 672 h 585"/>
                <a:gd name="T108" fmla="*/ 2177 w 321"/>
                <a:gd name="T109" fmla="*/ 255 h 585"/>
                <a:gd name="T110" fmla="*/ 2338 w 321"/>
                <a:gd name="T111" fmla="*/ 861 h 585"/>
                <a:gd name="T112" fmla="*/ 3422 w 321"/>
                <a:gd name="T113" fmla="*/ 5419 h 585"/>
                <a:gd name="T114" fmla="*/ 2784 w 321"/>
                <a:gd name="T115" fmla="*/ 6211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4" name="任意多边形 97293">
              <a:extLst>
                <a:ext uri="{FF2B5EF4-FFF2-40B4-BE49-F238E27FC236}">
                  <a16:creationId xmlns:a16="http://schemas.microsoft.com/office/drawing/2014/main" xmlns="" id="{255713FF-A74E-9CAF-0829-A35B8F5E6F94}"/>
                </a:ext>
              </a:extLst>
            </p:cNvPr>
            <p:cNvSpPr>
              <a:spLocks/>
            </p:cNvSpPr>
            <p:nvPr/>
          </p:nvSpPr>
          <p:spPr bwMode="auto">
            <a:xfrm>
              <a:off x="2564" y="1164"/>
              <a:ext cx="906" cy="618"/>
            </a:xfrm>
            <a:custGeom>
              <a:avLst/>
              <a:gdLst>
                <a:gd name="T0" fmla="*/ 608 w 501"/>
                <a:gd name="T1" fmla="*/ 768 h 342"/>
                <a:gd name="T2" fmla="*/ 29 w 501"/>
                <a:gd name="T3" fmla="*/ 768 h 342"/>
                <a:gd name="T4" fmla="*/ 0 w 501"/>
                <a:gd name="T5" fmla="*/ 1852 h 342"/>
                <a:gd name="T6" fmla="*/ 291 w 501"/>
                <a:gd name="T7" fmla="*/ 3291 h 342"/>
                <a:gd name="T8" fmla="*/ 2698 w 501"/>
                <a:gd name="T9" fmla="*/ 3647 h 342"/>
                <a:gd name="T10" fmla="*/ 5105 w 501"/>
                <a:gd name="T11" fmla="*/ 3262 h 342"/>
                <a:gd name="T12" fmla="*/ 5295 w 501"/>
                <a:gd name="T13" fmla="*/ 1821 h 342"/>
                <a:gd name="T14" fmla="*/ 5356 w 501"/>
                <a:gd name="T15" fmla="*/ 1055 h 342"/>
                <a:gd name="T16" fmla="*/ 5134 w 501"/>
                <a:gd name="T17" fmla="*/ 477 h 342"/>
                <a:gd name="T18" fmla="*/ 3848 w 501"/>
                <a:gd name="T19" fmla="*/ 0 h 342"/>
                <a:gd name="T20" fmla="*/ 2662 w 501"/>
                <a:gd name="T21" fmla="*/ 0 h 342"/>
                <a:gd name="T22" fmla="*/ 1893 w 501"/>
                <a:gd name="T23" fmla="*/ 352 h 342"/>
                <a:gd name="T24" fmla="*/ 1154 w 501"/>
                <a:gd name="T25" fmla="*/ 768 h 342"/>
                <a:gd name="T26" fmla="*/ 608 w 501"/>
                <a:gd name="T27" fmla="*/ 768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5" name="任意多边形 97294">
              <a:extLst>
                <a:ext uri="{FF2B5EF4-FFF2-40B4-BE49-F238E27FC236}">
                  <a16:creationId xmlns:a16="http://schemas.microsoft.com/office/drawing/2014/main" xmlns="" id="{B6B6833C-0468-6C8B-7430-089312460597}"/>
                </a:ext>
              </a:extLst>
            </p:cNvPr>
            <p:cNvSpPr>
              <a:spLocks/>
            </p:cNvSpPr>
            <p:nvPr/>
          </p:nvSpPr>
          <p:spPr bwMode="auto">
            <a:xfrm>
              <a:off x="2651" y="1587"/>
              <a:ext cx="824" cy="379"/>
            </a:xfrm>
            <a:custGeom>
              <a:avLst/>
              <a:gdLst>
                <a:gd name="T0" fmla="*/ 607 w 456"/>
                <a:gd name="T1" fmla="*/ 159 h 210"/>
                <a:gd name="T2" fmla="*/ 0 w 456"/>
                <a:gd name="T3" fmla="*/ 570 h 210"/>
                <a:gd name="T4" fmla="*/ 2495 w 456"/>
                <a:gd name="T5" fmla="*/ 2227 h 210"/>
                <a:gd name="T6" fmla="*/ 3135 w 456"/>
                <a:gd name="T7" fmla="*/ 1276 h 210"/>
                <a:gd name="T8" fmla="*/ 4256 w 456"/>
                <a:gd name="T9" fmla="*/ 893 h 210"/>
                <a:gd name="T10" fmla="*/ 4863 w 456"/>
                <a:gd name="T11" fmla="*/ 159 h 210"/>
                <a:gd name="T12" fmla="*/ 4284 w 456"/>
                <a:gd name="T13" fmla="*/ 0 h 210"/>
                <a:gd name="T14" fmla="*/ 3010 w 456"/>
                <a:gd name="T15" fmla="*/ 226 h 210"/>
                <a:gd name="T16" fmla="*/ 2273 w 456"/>
                <a:gd name="T17" fmla="*/ 254 h 210"/>
                <a:gd name="T18" fmla="*/ 1695 w 456"/>
                <a:gd name="T19" fmla="*/ 94 h 210"/>
                <a:gd name="T20" fmla="*/ 607 w 456"/>
                <a:gd name="T21" fmla="*/ 159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6" name="任意多边形 97295">
              <a:extLst>
                <a:ext uri="{FF2B5EF4-FFF2-40B4-BE49-F238E27FC236}">
                  <a16:creationId xmlns:a16="http://schemas.microsoft.com/office/drawing/2014/main" xmlns="" id="{31AD39A8-3C75-A534-27B3-74153A134CAB}"/>
                </a:ext>
              </a:extLst>
            </p:cNvPr>
            <p:cNvSpPr>
              <a:spLocks/>
            </p:cNvSpPr>
            <p:nvPr/>
          </p:nvSpPr>
          <p:spPr bwMode="auto">
            <a:xfrm>
              <a:off x="2271" y="2325"/>
              <a:ext cx="1302" cy="372"/>
            </a:xfrm>
            <a:custGeom>
              <a:avLst/>
              <a:gdLst>
                <a:gd name="T0" fmla="*/ 0 w 720"/>
                <a:gd name="T1" fmla="*/ 211 h 206"/>
                <a:gd name="T2" fmla="*/ 1031 w 720"/>
                <a:gd name="T3" fmla="*/ 979 h 206"/>
                <a:gd name="T4" fmla="*/ 1732 w 720"/>
                <a:gd name="T5" fmla="*/ 1490 h 206"/>
                <a:gd name="T6" fmla="*/ 2371 w 720"/>
                <a:gd name="T7" fmla="*/ 1873 h 206"/>
                <a:gd name="T8" fmla="*/ 2884 w 720"/>
                <a:gd name="T9" fmla="*/ 2060 h 206"/>
                <a:gd name="T10" fmla="*/ 3718 w 720"/>
                <a:gd name="T11" fmla="*/ 2192 h 206"/>
                <a:gd name="T12" fmla="*/ 4427 w 720"/>
                <a:gd name="T13" fmla="*/ 2192 h 206"/>
                <a:gd name="T14" fmla="*/ 5134 w 720"/>
                <a:gd name="T15" fmla="*/ 2060 h 206"/>
                <a:gd name="T16" fmla="*/ 5647 w 720"/>
                <a:gd name="T17" fmla="*/ 1938 h 206"/>
                <a:gd name="T18" fmla="*/ 6219 w 720"/>
                <a:gd name="T19" fmla="*/ 1614 h 206"/>
                <a:gd name="T20" fmla="*/ 6864 w 720"/>
                <a:gd name="T21" fmla="*/ 1331 h 206"/>
                <a:gd name="T22" fmla="*/ 7411 w 720"/>
                <a:gd name="T23" fmla="*/ 899 h 206"/>
                <a:gd name="T24" fmla="*/ 7698 w 720"/>
                <a:gd name="T25" fmla="*/ 636 h 206"/>
                <a:gd name="T26" fmla="*/ 5713 w 720"/>
                <a:gd name="T27" fmla="*/ 0 h 206"/>
                <a:gd name="T28" fmla="*/ 3401 w 720"/>
                <a:gd name="T29" fmla="*/ 65 h 206"/>
                <a:gd name="T30" fmla="*/ 0 w 720"/>
                <a:gd name="T31" fmla="*/ 211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7" name="任意多边形 97296">
              <a:extLst>
                <a:ext uri="{FF2B5EF4-FFF2-40B4-BE49-F238E27FC236}">
                  <a16:creationId xmlns:a16="http://schemas.microsoft.com/office/drawing/2014/main" xmlns="" id="{EDC2CF7F-0696-8671-773C-38EA2BDC94E7}"/>
                </a:ext>
              </a:extLst>
            </p:cNvPr>
            <p:cNvSpPr>
              <a:spLocks/>
            </p:cNvSpPr>
            <p:nvPr/>
          </p:nvSpPr>
          <p:spPr bwMode="auto">
            <a:xfrm>
              <a:off x="2624" y="1809"/>
              <a:ext cx="515" cy="395"/>
            </a:xfrm>
            <a:custGeom>
              <a:avLst/>
              <a:gdLst>
                <a:gd name="T0" fmla="*/ 0 w 285"/>
                <a:gd name="T1" fmla="*/ 0 h 219"/>
                <a:gd name="T2" fmla="*/ 195 w 285"/>
                <a:gd name="T3" fmla="*/ 752 h 219"/>
                <a:gd name="T4" fmla="*/ 412 w 285"/>
                <a:gd name="T5" fmla="*/ 1162 h 219"/>
                <a:gd name="T6" fmla="*/ 737 w 285"/>
                <a:gd name="T7" fmla="*/ 1607 h 219"/>
                <a:gd name="T8" fmla="*/ 1055 w 285"/>
                <a:gd name="T9" fmla="*/ 1988 h 219"/>
                <a:gd name="T10" fmla="*/ 1375 w 285"/>
                <a:gd name="T11" fmla="*/ 2316 h 219"/>
                <a:gd name="T12" fmla="*/ 3039 w 285"/>
                <a:gd name="T13" fmla="*/ 1057 h 219"/>
                <a:gd name="T14" fmla="*/ 2076 w 285"/>
                <a:gd name="T15" fmla="*/ 422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8" name="任意多边形 97297">
              <a:extLst>
                <a:ext uri="{FF2B5EF4-FFF2-40B4-BE49-F238E27FC236}">
                  <a16:creationId xmlns:a16="http://schemas.microsoft.com/office/drawing/2014/main" xmlns="" id="{1C144562-5EA6-862C-C02A-2C920093CB95}"/>
                </a:ext>
              </a:extLst>
            </p:cNvPr>
            <p:cNvSpPr>
              <a:spLocks/>
            </p:cNvSpPr>
            <p:nvPr/>
          </p:nvSpPr>
          <p:spPr bwMode="auto">
            <a:xfrm>
              <a:off x="2781" y="1415"/>
              <a:ext cx="770" cy="914"/>
            </a:xfrm>
            <a:custGeom>
              <a:avLst/>
              <a:gdLst>
                <a:gd name="T0" fmla="*/ 130 w 426"/>
                <a:gd name="T1" fmla="*/ 5305 h 506"/>
                <a:gd name="T2" fmla="*/ 0 w 426"/>
                <a:gd name="T3" fmla="*/ 4662 h 506"/>
                <a:gd name="T4" fmla="*/ 381 w 426"/>
                <a:gd name="T5" fmla="*/ 4026 h 506"/>
                <a:gd name="T6" fmla="*/ 1215 w 426"/>
                <a:gd name="T7" fmla="*/ 3383 h 506"/>
                <a:gd name="T8" fmla="*/ 1918 w 426"/>
                <a:gd name="T9" fmla="*/ 2874 h 506"/>
                <a:gd name="T10" fmla="*/ 2245 w 426"/>
                <a:gd name="T11" fmla="*/ 2234 h 506"/>
                <a:gd name="T12" fmla="*/ 2816 w 426"/>
                <a:gd name="T13" fmla="*/ 2047 h 506"/>
                <a:gd name="T14" fmla="*/ 3460 w 426"/>
                <a:gd name="T15" fmla="*/ 1915 h 506"/>
                <a:gd name="T16" fmla="*/ 3714 w 426"/>
                <a:gd name="T17" fmla="*/ 1404 h 506"/>
                <a:gd name="T18" fmla="*/ 4034 w 426"/>
                <a:gd name="T19" fmla="*/ 701 h 506"/>
                <a:gd name="T20" fmla="*/ 4228 w 426"/>
                <a:gd name="T21" fmla="*/ 130 h 506"/>
                <a:gd name="T22" fmla="*/ 4418 w 426"/>
                <a:gd name="T23" fmla="*/ 0 h 506"/>
                <a:gd name="T24" fmla="*/ 4548 w 426"/>
                <a:gd name="T25" fmla="*/ 854 h 506"/>
                <a:gd name="T26" fmla="*/ 4548 w 426"/>
                <a:gd name="T27" fmla="*/ 1586 h 506"/>
                <a:gd name="T28" fmla="*/ 4548 w 426"/>
                <a:gd name="T29" fmla="*/ 2097 h 506"/>
                <a:gd name="T30" fmla="*/ 4483 w 426"/>
                <a:gd name="T31" fmla="*/ 2639 h 506"/>
                <a:gd name="T32" fmla="*/ 4387 w 426"/>
                <a:gd name="T33" fmla="*/ 3152 h 506"/>
                <a:gd name="T34" fmla="*/ 4163 w 426"/>
                <a:gd name="T35" fmla="*/ 3726 h 506"/>
                <a:gd name="T36" fmla="*/ 3940 w 426"/>
                <a:gd name="T37" fmla="*/ 4173 h 506"/>
                <a:gd name="T38" fmla="*/ 3620 w 426"/>
                <a:gd name="T39" fmla="*/ 4649 h 506"/>
                <a:gd name="T40" fmla="*/ 3042 w 426"/>
                <a:gd name="T41" fmla="*/ 5386 h 506"/>
                <a:gd name="T42" fmla="*/ 1918 w 426"/>
                <a:gd name="T43" fmla="*/ 5240 h 506"/>
                <a:gd name="T44" fmla="*/ 130 w 426"/>
                <a:gd name="T45" fmla="*/ 5305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9" name="任意多边形 97298">
              <a:extLst>
                <a:ext uri="{FF2B5EF4-FFF2-40B4-BE49-F238E27FC236}">
                  <a16:creationId xmlns:a16="http://schemas.microsoft.com/office/drawing/2014/main" xmlns="" id="{F9DF7C6E-76F9-7313-28EC-CD03B3B0AE49}"/>
                </a:ext>
              </a:extLst>
            </p:cNvPr>
            <p:cNvSpPr>
              <a:spLocks/>
            </p:cNvSpPr>
            <p:nvPr/>
          </p:nvSpPr>
          <p:spPr bwMode="auto">
            <a:xfrm>
              <a:off x="1772" y="2076"/>
              <a:ext cx="1817" cy="433"/>
            </a:xfrm>
            <a:custGeom>
              <a:avLst/>
              <a:gdLst>
                <a:gd name="T0" fmla="*/ 1922 w 1005"/>
                <a:gd name="T1" fmla="*/ 316 h 240"/>
                <a:gd name="T2" fmla="*/ 2144 w 1005"/>
                <a:gd name="T3" fmla="*/ 615 h 240"/>
                <a:gd name="T4" fmla="*/ 2631 w 1005"/>
                <a:gd name="T5" fmla="*/ 826 h 240"/>
                <a:gd name="T6" fmla="*/ 3079 w 1005"/>
                <a:gd name="T7" fmla="*/ 870 h 240"/>
                <a:gd name="T8" fmla="*/ 3462 w 1005"/>
                <a:gd name="T9" fmla="*/ 826 h 240"/>
                <a:gd name="T10" fmla="*/ 4296 w 1005"/>
                <a:gd name="T11" fmla="*/ 951 h 240"/>
                <a:gd name="T12" fmla="*/ 5064 w 1005"/>
                <a:gd name="T13" fmla="*/ 1335 h 240"/>
                <a:gd name="T14" fmla="*/ 5704 w 1005"/>
                <a:gd name="T15" fmla="*/ 1380 h 240"/>
                <a:gd name="T16" fmla="*/ 6093 w 1005"/>
                <a:gd name="T17" fmla="*/ 1276 h 240"/>
                <a:gd name="T18" fmla="*/ 6599 w 1005"/>
                <a:gd name="T19" fmla="*/ 1185 h 240"/>
                <a:gd name="T20" fmla="*/ 7116 w 1005"/>
                <a:gd name="T21" fmla="*/ 1146 h 240"/>
                <a:gd name="T22" fmla="*/ 7565 w 1005"/>
                <a:gd name="T23" fmla="*/ 1122 h 240"/>
                <a:gd name="T24" fmla="*/ 7950 w 1005"/>
                <a:gd name="T25" fmla="*/ 1146 h 240"/>
                <a:gd name="T26" fmla="*/ 8653 w 1005"/>
                <a:gd name="T27" fmla="*/ 1146 h 240"/>
                <a:gd name="T28" fmla="*/ 9486 w 1005"/>
                <a:gd name="T29" fmla="*/ 1396 h 240"/>
                <a:gd name="T30" fmla="*/ 10130 w 1005"/>
                <a:gd name="T31" fmla="*/ 1846 h 240"/>
                <a:gd name="T32" fmla="*/ 10737 w 1005"/>
                <a:gd name="T33" fmla="*/ 2080 h 240"/>
                <a:gd name="T34" fmla="*/ 10356 w 1005"/>
                <a:gd name="T35" fmla="*/ 2360 h 240"/>
                <a:gd name="T36" fmla="*/ 10159 w 1005"/>
                <a:gd name="T37" fmla="*/ 2235 h 240"/>
                <a:gd name="T38" fmla="*/ 9551 w 1005"/>
                <a:gd name="T39" fmla="*/ 2096 h 240"/>
                <a:gd name="T40" fmla="*/ 8528 w 1005"/>
                <a:gd name="T41" fmla="*/ 1972 h 240"/>
                <a:gd name="T42" fmla="*/ 8398 w 1005"/>
                <a:gd name="T43" fmla="*/ 1651 h 240"/>
                <a:gd name="T44" fmla="*/ 8208 w 1005"/>
                <a:gd name="T45" fmla="*/ 1651 h 240"/>
                <a:gd name="T46" fmla="*/ 7885 w 1005"/>
                <a:gd name="T47" fmla="*/ 2096 h 240"/>
                <a:gd name="T48" fmla="*/ 7310 w 1005"/>
                <a:gd name="T49" fmla="*/ 2226 h 240"/>
                <a:gd name="T50" fmla="*/ 6861 w 1005"/>
                <a:gd name="T51" fmla="*/ 2243 h 240"/>
                <a:gd name="T52" fmla="*/ 6152 w 1005"/>
                <a:gd name="T53" fmla="*/ 2372 h 240"/>
                <a:gd name="T54" fmla="*/ 5644 w 1005"/>
                <a:gd name="T55" fmla="*/ 2542 h 240"/>
                <a:gd name="T56" fmla="*/ 4936 w 1005"/>
                <a:gd name="T57" fmla="*/ 2477 h 240"/>
                <a:gd name="T58" fmla="*/ 4520 w 1005"/>
                <a:gd name="T59" fmla="*/ 2185 h 240"/>
                <a:gd name="T60" fmla="*/ 4037 w 1005"/>
                <a:gd name="T61" fmla="*/ 2031 h 240"/>
                <a:gd name="T62" fmla="*/ 3686 w 1005"/>
                <a:gd name="T63" fmla="*/ 2109 h 240"/>
                <a:gd name="T64" fmla="*/ 3334 w 1005"/>
                <a:gd name="T65" fmla="*/ 2096 h 240"/>
                <a:gd name="T66" fmla="*/ 3014 w 1005"/>
                <a:gd name="T67" fmla="*/ 1898 h 240"/>
                <a:gd name="T68" fmla="*/ 2631 w 1005"/>
                <a:gd name="T69" fmla="*/ 1591 h 240"/>
                <a:gd name="T70" fmla="*/ 2245 w 1005"/>
                <a:gd name="T71" fmla="*/ 1335 h 240"/>
                <a:gd name="T72" fmla="*/ 1893 w 1005"/>
                <a:gd name="T73" fmla="*/ 1344 h 240"/>
                <a:gd name="T74" fmla="*/ 1472 w 1005"/>
                <a:gd name="T75" fmla="*/ 1461 h 240"/>
                <a:gd name="T76" fmla="*/ 1088 w 1005"/>
                <a:gd name="T77" fmla="*/ 1644 h 240"/>
                <a:gd name="T78" fmla="*/ 703 w 1005"/>
                <a:gd name="T79" fmla="*/ 1768 h 240"/>
                <a:gd name="T80" fmla="*/ 255 w 1005"/>
                <a:gd name="T81" fmla="*/ 1781 h 240"/>
                <a:gd name="T82" fmla="*/ 65 w 1005"/>
                <a:gd name="T83" fmla="*/ 1579 h 240"/>
                <a:gd name="T84" fmla="*/ 0 w 1005"/>
                <a:gd name="T85" fmla="*/ 1396 h 240"/>
                <a:gd name="T86" fmla="*/ 255 w 1005"/>
                <a:gd name="T87" fmla="*/ 1016 h 240"/>
                <a:gd name="T88" fmla="*/ 418 w 1005"/>
                <a:gd name="T89" fmla="*/ 424 h 240"/>
                <a:gd name="T90" fmla="*/ 448 w 1005"/>
                <a:gd name="T91" fmla="*/ 189 h 240"/>
                <a:gd name="T92" fmla="*/ 673 w 1005"/>
                <a:gd name="T93" fmla="*/ 13 h 240"/>
                <a:gd name="T94" fmla="*/ 964 w 1005"/>
                <a:gd name="T95" fmla="*/ 0 h 240"/>
                <a:gd name="T96" fmla="*/ 1922 w 1005"/>
                <a:gd name="T97" fmla="*/ 31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0" name="任意多边形 97299">
              <a:extLst>
                <a:ext uri="{FF2B5EF4-FFF2-40B4-BE49-F238E27FC236}">
                  <a16:creationId xmlns:a16="http://schemas.microsoft.com/office/drawing/2014/main" xmlns="" id="{EF614E79-54D8-68A5-86B9-F5C7157498F0}"/>
                </a:ext>
              </a:extLst>
            </p:cNvPr>
            <p:cNvSpPr>
              <a:spLocks/>
            </p:cNvSpPr>
            <p:nvPr/>
          </p:nvSpPr>
          <p:spPr bwMode="auto">
            <a:xfrm>
              <a:off x="2401" y="1231"/>
              <a:ext cx="651" cy="708"/>
            </a:xfrm>
            <a:custGeom>
              <a:avLst/>
              <a:gdLst>
                <a:gd name="T0" fmla="*/ 3848 w 360"/>
                <a:gd name="T1" fmla="*/ 4172 h 392"/>
                <a:gd name="T2" fmla="*/ 3754 w 360"/>
                <a:gd name="T3" fmla="*/ 3881 h 392"/>
                <a:gd name="T4" fmla="*/ 3212 w 360"/>
                <a:gd name="T5" fmla="*/ 3509 h 392"/>
                <a:gd name="T6" fmla="*/ 2501 w 360"/>
                <a:gd name="T7" fmla="*/ 3128 h 392"/>
                <a:gd name="T8" fmla="*/ 1864 w 360"/>
                <a:gd name="T9" fmla="*/ 2617 h 392"/>
                <a:gd name="T10" fmla="*/ 1893 w 360"/>
                <a:gd name="T11" fmla="*/ 2574 h 392"/>
                <a:gd name="T12" fmla="*/ 1477 w 360"/>
                <a:gd name="T13" fmla="*/ 2169 h 392"/>
                <a:gd name="T14" fmla="*/ 1282 w 360"/>
                <a:gd name="T15" fmla="*/ 1680 h 392"/>
                <a:gd name="T16" fmla="*/ 1154 w 360"/>
                <a:gd name="T17" fmla="*/ 1279 h 392"/>
                <a:gd name="T18" fmla="*/ 1154 w 360"/>
                <a:gd name="T19" fmla="*/ 701 h 392"/>
                <a:gd name="T20" fmla="*/ 1347 w 360"/>
                <a:gd name="T21" fmla="*/ 513 h 392"/>
                <a:gd name="T22" fmla="*/ 2311 w 360"/>
                <a:gd name="T23" fmla="*/ 636 h 392"/>
                <a:gd name="T24" fmla="*/ 1477 w 360"/>
                <a:gd name="T25" fmla="*/ 65 h 392"/>
                <a:gd name="T26" fmla="*/ 769 w 360"/>
                <a:gd name="T27" fmla="*/ 0 h 392"/>
                <a:gd name="T28" fmla="*/ 255 w 360"/>
                <a:gd name="T29" fmla="*/ 195 h 392"/>
                <a:gd name="T30" fmla="*/ 130 w 360"/>
                <a:gd name="T31" fmla="*/ 466 h 392"/>
                <a:gd name="T32" fmla="*/ 0 w 360"/>
                <a:gd name="T33" fmla="*/ 907 h 392"/>
                <a:gd name="T34" fmla="*/ 130 w 360"/>
                <a:gd name="T35" fmla="*/ 1331 h 392"/>
                <a:gd name="T36" fmla="*/ 477 w 360"/>
                <a:gd name="T37" fmla="*/ 1674 h 392"/>
                <a:gd name="T38" fmla="*/ 769 w 360"/>
                <a:gd name="T39" fmla="*/ 1914 h 392"/>
                <a:gd name="T40" fmla="*/ 899 w 360"/>
                <a:gd name="T41" fmla="*/ 2550 h 392"/>
                <a:gd name="T42" fmla="*/ 899 w 360"/>
                <a:gd name="T43" fmla="*/ 2958 h 392"/>
                <a:gd name="T44" fmla="*/ 1089 w 360"/>
                <a:gd name="T45" fmla="*/ 3471 h 392"/>
                <a:gd name="T46" fmla="*/ 1477 w 360"/>
                <a:gd name="T47" fmla="*/ 3896 h 392"/>
                <a:gd name="T48" fmla="*/ 1987 w 360"/>
                <a:gd name="T49" fmla="*/ 4026 h 392"/>
                <a:gd name="T50" fmla="*/ 2633 w 360"/>
                <a:gd name="T51" fmla="*/ 3961 h 392"/>
                <a:gd name="T52" fmla="*/ 3212 w 360"/>
                <a:gd name="T53" fmla="*/ 4026 h 392"/>
                <a:gd name="T54" fmla="*/ 3848 w 360"/>
                <a:gd name="T55" fmla="*/ 417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1" name="任意多边形 97300">
              <a:extLst>
                <a:ext uri="{FF2B5EF4-FFF2-40B4-BE49-F238E27FC236}">
                  <a16:creationId xmlns:a16="http://schemas.microsoft.com/office/drawing/2014/main" xmlns="" id="{3DDA84ED-076E-F32B-AC68-9A5E1AA925BC}"/>
                </a:ext>
              </a:extLst>
            </p:cNvPr>
            <p:cNvSpPr>
              <a:spLocks/>
            </p:cNvSpPr>
            <p:nvPr/>
          </p:nvSpPr>
          <p:spPr bwMode="auto">
            <a:xfrm>
              <a:off x="2792" y="1408"/>
              <a:ext cx="732" cy="785"/>
            </a:xfrm>
            <a:custGeom>
              <a:avLst/>
              <a:gdLst>
                <a:gd name="T0" fmla="*/ 0 w 405"/>
                <a:gd name="T1" fmla="*/ 4614 h 435"/>
                <a:gd name="T2" fmla="*/ 381 w 405"/>
                <a:gd name="T3" fmla="*/ 4230 h 435"/>
                <a:gd name="T4" fmla="*/ 898 w 405"/>
                <a:gd name="T5" fmla="*/ 4044 h 435"/>
                <a:gd name="T6" fmla="*/ 1506 w 405"/>
                <a:gd name="T7" fmla="*/ 3820 h 435"/>
                <a:gd name="T8" fmla="*/ 1638 w 405"/>
                <a:gd name="T9" fmla="*/ 3595 h 435"/>
                <a:gd name="T10" fmla="*/ 1638 w 405"/>
                <a:gd name="T11" fmla="*/ 3468 h 435"/>
                <a:gd name="T12" fmla="*/ 1793 w 405"/>
                <a:gd name="T13" fmla="*/ 3279 h 435"/>
                <a:gd name="T14" fmla="*/ 2274 w 405"/>
                <a:gd name="T15" fmla="*/ 3023 h 435"/>
                <a:gd name="T16" fmla="*/ 2339 w 405"/>
                <a:gd name="T17" fmla="*/ 2739 h 435"/>
                <a:gd name="T18" fmla="*/ 2368 w 405"/>
                <a:gd name="T19" fmla="*/ 2452 h 435"/>
                <a:gd name="T20" fmla="*/ 2590 w 405"/>
                <a:gd name="T21" fmla="*/ 2416 h 435"/>
                <a:gd name="T22" fmla="*/ 3136 w 405"/>
                <a:gd name="T23" fmla="*/ 2387 h 435"/>
                <a:gd name="T24" fmla="*/ 3488 w 405"/>
                <a:gd name="T25" fmla="*/ 2227 h 435"/>
                <a:gd name="T26" fmla="*/ 3553 w 405"/>
                <a:gd name="T27" fmla="*/ 1942 h 435"/>
                <a:gd name="T28" fmla="*/ 3940 w 405"/>
                <a:gd name="T29" fmla="*/ 1716 h 435"/>
                <a:gd name="T30" fmla="*/ 4126 w 405"/>
                <a:gd name="T31" fmla="*/ 1397 h 435"/>
                <a:gd name="T32" fmla="*/ 4256 w 405"/>
                <a:gd name="T33" fmla="*/ 987 h 435"/>
                <a:gd name="T34" fmla="*/ 4293 w 405"/>
                <a:gd name="T35" fmla="*/ 794 h 435"/>
                <a:gd name="T36" fmla="*/ 4322 w 405"/>
                <a:gd name="T37" fmla="*/ 0 h 435"/>
                <a:gd name="T38" fmla="*/ 4002 w 405"/>
                <a:gd name="T39" fmla="*/ 352 h 435"/>
                <a:gd name="T40" fmla="*/ 3969 w 405"/>
                <a:gd name="T41" fmla="*/ 700 h 435"/>
                <a:gd name="T42" fmla="*/ 3808 w 405"/>
                <a:gd name="T43" fmla="*/ 1081 h 435"/>
                <a:gd name="T44" fmla="*/ 3620 w 405"/>
                <a:gd name="T45" fmla="*/ 1368 h 435"/>
                <a:gd name="T46" fmla="*/ 3423 w 405"/>
                <a:gd name="T47" fmla="*/ 1687 h 435"/>
                <a:gd name="T48" fmla="*/ 3297 w 405"/>
                <a:gd name="T49" fmla="*/ 1817 h 435"/>
                <a:gd name="T50" fmla="*/ 3042 w 405"/>
                <a:gd name="T51" fmla="*/ 1875 h 435"/>
                <a:gd name="T52" fmla="*/ 2590 w 405"/>
                <a:gd name="T53" fmla="*/ 2003 h 435"/>
                <a:gd name="T54" fmla="*/ 2113 w 405"/>
                <a:gd name="T55" fmla="*/ 2133 h 435"/>
                <a:gd name="T56" fmla="*/ 1918 w 405"/>
                <a:gd name="T57" fmla="*/ 2387 h 435"/>
                <a:gd name="T58" fmla="*/ 1889 w 405"/>
                <a:gd name="T59" fmla="*/ 2543 h 435"/>
                <a:gd name="T60" fmla="*/ 1760 w 405"/>
                <a:gd name="T61" fmla="*/ 2898 h 435"/>
                <a:gd name="T62" fmla="*/ 1310 w 405"/>
                <a:gd name="T63" fmla="*/ 3149 h 435"/>
                <a:gd name="T64" fmla="*/ 1027 w 405"/>
                <a:gd name="T65" fmla="*/ 3308 h 435"/>
                <a:gd name="T66" fmla="*/ 737 w 405"/>
                <a:gd name="T67" fmla="*/ 3533 h 435"/>
                <a:gd name="T68" fmla="*/ 320 w 405"/>
                <a:gd name="T69" fmla="*/ 3849 h 435"/>
                <a:gd name="T70" fmla="*/ 130 w 405"/>
                <a:gd name="T71" fmla="*/ 4104 h 435"/>
                <a:gd name="T72" fmla="*/ 0 w 405"/>
                <a:gd name="T73" fmla="*/ 4614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2" name="任意多边形 97301">
              <a:extLst>
                <a:ext uri="{FF2B5EF4-FFF2-40B4-BE49-F238E27FC236}">
                  <a16:creationId xmlns:a16="http://schemas.microsoft.com/office/drawing/2014/main" xmlns="" id="{911D93A8-7DD1-F832-7E5E-BAC34E8E2F09}"/>
                </a:ext>
              </a:extLst>
            </p:cNvPr>
            <p:cNvSpPr>
              <a:spLocks/>
            </p:cNvSpPr>
            <p:nvPr/>
          </p:nvSpPr>
          <p:spPr bwMode="auto">
            <a:xfrm>
              <a:off x="2700" y="1137"/>
              <a:ext cx="835" cy="531"/>
            </a:xfrm>
            <a:custGeom>
              <a:avLst/>
              <a:gdLst>
                <a:gd name="T0" fmla="*/ 0 w 462"/>
                <a:gd name="T1" fmla="*/ 2969 h 294"/>
                <a:gd name="T2" fmla="*/ 226 w 462"/>
                <a:gd name="T3" fmla="*/ 2651 h 294"/>
                <a:gd name="T4" fmla="*/ 703 w 462"/>
                <a:gd name="T5" fmla="*/ 2550 h 294"/>
                <a:gd name="T6" fmla="*/ 1310 w 462"/>
                <a:gd name="T7" fmla="*/ 2617 h 294"/>
                <a:gd name="T8" fmla="*/ 1918 w 462"/>
                <a:gd name="T9" fmla="*/ 2747 h 294"/>
                <a:gd name="T10" fmla="*/ 2686 w 462"/>
                <a:gd name="T11" fmla="*/ 2718 h 294"/>
                <a:gd name="T12" fmla="*/ 3904 w 462"/>
                <a:gd name="T13" fmla="*/ 2492 h 294"/>
                <a:gd name="T14" fmla="*/ 4191 w 462"/>
                <a:gd name="T15" fmla="*/ 2169 h 294"/>
                <a:gd name="T16" fmla="*/ 4350 w 462"/>
                <a:gd name="T17" fmla="*/ 1725 h 294"/>
                <a:gd name="T18" fmla="*/ 4350 w 462"/>
                <a:gd name="T19" fmla="*/ 1053 h 294"/>
                <a:gd name="T20" fmla="*/ 4126 w 462"/>
                <a:gd name="T21" fmla="*/ 766 h 294"/>
                <a:gd name="T22" fmla="*/ 3649 w 462"/>
                <a:gd name="T23" fmla="*/ 607 h 294"/>
                <a:gd name="T24" fmla="*/ 3329 w 462"/>
                <a:gd name="T25" fmla="*/ 381 h 294"/>
                <a:gd name="T26" fmla="*/ 3078 w 462"/>
                <a:gd name="T27" fmla="*/ 0 h 294"/>
                <a:gd name="T28" fmla="*/ 3553 w 462"/>
                <a:gd name="T29" fmla="*/ 255 h 294"/>
                <a:gd name="T30" fmla="*/ 4191 w 462"/>
                <a:gd name="T31" fmla="*/ 412 h 294"/>
                <a:gd name="T32" fmla="*/ 4641 w 462"/>
                <a:gd name="T33" fmla="*/ 737 h 294"/>
                <a:gd name="T34" fmla="*/ 4900 w 462"/>
                <a:gd name="T35" fmla="*/ 959 h 294"/>
                <a:gd name="T36" fmla="*/ 4929 w 462"/>
                <a:gd name="T37" fmla="*/ 1243 h 294"/>
                <a:gd name="T38" fmla="*/ 4864 w 462"/>
                <a:gd name="T39" fmla="*/ 1595 h 294"/>
                <a:gd name="T40" fmla="*/ 4612 w 462"/>
                <a:gd name="T41" fmla="*/ 1914 h 294"/>
                <a:gd name="T42" fmla="*/ 4482 w 462"/>
                <a:gd name="T43" fmla="*/ 2075 h 294"/>
                <a:gd name="T44" fmla="*/ 4452 w 462"/>
                <a:gd name="T45" fmla="*/ 2362 h 294"/>
                <a:gd name="T46" fmla="*/ 4126 w 462"/>
                <a:gd name="T47" fmla="*/ 2874 h 294"/>
                <a:gd name="T48" fmla="*/ 3553 w 462"/>
                <a:gd name="T49" fmla="*/ 2998 h 294"/>
                <a:gd name="T50" fmla="*/ 3264 w 462"/>
                <a:gd name="T51" fmla="*/ 2902 h 294"/>
                <a:gd name="T52" fmla="*/ 2881 w 462"/>
                <a:gd name="T53" fmla="*/ 2969 h 294"/>
                <a:gd name="T54" fmla="*/ 2626 w 462"/>
                <a:gd name="T55" fmla="*/ 3128 h 294"/>
                <a:gd name="T56" fmla="*/ 2180 w 462"/>
                <a:gd name="T57" fmla="*/ 3128 h 294"/>
                <a:gd name="T58" fmla="*/ 1793 w 462"/>
                <a:gd name="T59" fmla="*/ 2969 h 294"/>
                <a:gd name="T60" fmla="*/ 1412 w 462"/>
                <a:gd name="T61" fmla="*/ 2841 h 294"/>
                <a:gd name="T62" fmla="*/ 1149 w 462"/>
                <a:gd name="T63" fmla="*/ 2933 h 294"/>
                <a:gd name="T64" fmla="*/ 607 w 462"/>
                <a:gd name="T65" fmla="*/ 2969 h 294"/>
                <a:gd name="T66" fmla="*/ 255 w 462"/>
                <a:gd name="T67" fmla="*/ 2998 h 294"/>
                <a:gd name="T68" fmla="*/ 0 w 462"/>
                <a:gd name="T69" fmla="*/ 296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3" name="任意多边形 97302">
              <a:extLst>
                <a:ext uri="{FF2B5EF4-FFF2-40B4-BE49-F238E27FC236}">
                  <a16:creationId xmlns:a16="http://schemas.microsoft.com/office/drawing/2014/main" xmlns="" id="{CEC54AD5-DAD6-029E-7E82-F4DCB4D727C0}"/>
                </a:ext>
              </a:extLst>
            </p:cNvPr>
            <p:cNvSpPr>
              <a:spLocks/>
            </p:cNvSpPr>
            <p:nvPr/>
          </p:nvSpPr>
          <p:spPr bwMode="auto">
            <a:xfrm>
              <a:off x="2743" y="1072"/>
              <a:ext cx="537" cy="395"/>
            </a:xfrm>
            <a:custGeom>
              <a:avLst/>
              <a:gdLst>
                <a:gd name="T0" fmla="*/ 3144 w 297"/>
                <a:gd name="T1" fmla="*/ 2316 h 219"/>
                <a:gd name="T2" fmla="*/ 3175 w 297"/>
                <a:gd name="T3" fmla="*/ 1268 h 219"/>
                <a:gd name="T4" fmla="*/ 3043 w 297"/>
                <a:gd name="T5" fmla="*/ 381 h 219"/>
                <a:gd name="T6" fmla="*/ 2756 w 297"/>
                <a:gd name="T7" fmla="*/ 65 h 219"/>
                <a:gd name="T8" fmla="*/ 2311 w 297"/>
                <a:gd name="T9" fmla="*/ 0 h 219"/>
                <a:gd name="T10" fmla="*/ 1602 w 297"/>
                <a:gd name="T11" fmla="*/ 65 h 219"/>
                <a:gd name="T12" fmla="*/ 1060 w 297"/>
                <a:gd name="T13" fmla="*/ 254 h 219"/>
                <a:gd name="T14" fmla="*/ 805 w 297"/>
                <a:gd name="T15" fmla="*/ 539 h 219"/>
                <a:gd name="T16" fmla="*/ 385 w 297"/>
                <a:gd name="T17" fmla="*/ 920 h 219"/>
                <a:gd name="T18" fmla="*/ 65 w 297"/>
                <a:gd name="T19" fmla="*/ 1174 h 219"/>
                <a:gd name="T20" fmla="*/ 0 w 297"/>
                <a:gd name="T21" fmla="*/ 1300 h 219"/>
                <a:gd name="T22" fmla="*/ 255 w 297"/>
                <a:gd name="T23" fmla="*/ 1526 h 219"/>
                <a:gd name="T24" fmla="*/ 805 w 297"/>
                <a:gd name="T25" fmla="*/ 1210 h 219"/>
                <a:gd name="T26" fmla="*/ 1311 w 297"/>
                <a:gd name="T27" fmla="*/ 920 h 219"/>
                <a:gd name="T28" fmla="*/ 2020 w 297"/>
                <a:gd name="T29" fmla="*/ 855 h 219"/>
                <a:gd name="T30" fmla="*/ 2472 w 297"/>
                <a:gd name="T31" fmla="*/ 951 h 219"/>
                <a:gd name="T32" fmla="*/ 2853 w 297"/>
                <a:gd name="T33" fmla="*/ 1210 h 219"/>
                <a:gd name="T34" fmla="*/ 2949 w 297"/>
                <a:gd name="T35" fmla="*/ 1620 h 219"/>
                <a:gd name="T36" fmla="*/ 3144 w 297"/>
                <a:gd name="T37" fmla="*/ 2316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4" name="任意多边形 97303">
              <a:extLst>
                <a:ext uri="{FF2B5EF4-FFF2-40B4-BE49-F238E27FC236}">
                  <a16:creationId xmlns:a16="http://schemas.microsoft.com/office/drawing/2014/main" xmlns="" id="{5486078E-09E6-139F-034F-A35E5CA97204}"/>
                </a:ext>
              </a:extLst>
            </p:cNvPr>
            <p:cNvSpPr>
              <a:spLocks/>
            </p:cNvSpPr>
            <p:nvPr/>
          </p:nvSpPr>
          <p:spPr bwMode="auto">
            <a:xfrm>
              <a:off x="2711" y="1289"/>
              <a:ext cx="417" cy="298"/>
            </a:xfrm>
            <a:custGeom>
              <a:avLst/>
              <a:gdLst>
                <a:gd name="T0" fmla="*/ 2453 w 231"/>
                <a:gd name="T1" fmla="*/ 287 h 165"/>
                <a:gd name="T2" fmla="*/ 1849 w 231"/>
                <a:gd name="T3" fmla="*/ 29 h 165"/>
                <a:gd name="T4" fmla="*/ 1242 w 231"/>
                <a:gd name="T5" fmla="*/ 0 h 165"/>
                <a:gd name="T6" fmla="*/ 511 w 231"/>
                <a:gd name="T7" fmla="*/ 65 h 165"/>
                <a:gd name="T8" fmla="*/ 94 w 231"/>
                <a:gd name="T9" fmla="*/ 195 h 165"/>
                <a:gd name="T10" fmla="*/ 0 w 231"/>
                <a:gd name="T11" fmla="*/ 446 h 165"/>
                <a:gd name="T12" fmla="*/ 29 w 231"/>
                <a:gd name="T13" fmla="*/ 701 h 165"/>
                <a:gd name="T14" fmla="*/ 190 w 231"/>
                <a:gd name="T15" fmla="*/ 861 h 165"/>
                <a:gd name="T16" fmla="*/ 477 w 231"/>
                <a:gd name="T17" fmla="*/ 1053 h 165"/>
                <a:gd name="T18" fmla="*/ 1081 w 231"/>
                <a:gd name="T19" fmla="*/ 1373 h 165"/>
                <a:gd name="T20" fmla="*/ 1307 w 231"/>
                <a:gd name="T21" fmla="*/ 1725 h 165"/>
                <a:gd name="T22" fmla="*/ 1529 w 231"/>
                <a:gd name="T23" fmla="*/ 1755 h 165"/>
                <a:gd name="T24" fmla="*/ 1278 w 231"/>
                <a:gd name="T25" fmla="*/ 1243 h 165"/>
                <a:gd name="T26" fmla="*/ 861 w 231"/>
                <a:gd name="T27" fmla="*/ 1017 h 165"/>
                <a:gd name="T28" fmla="*/ 700 w 231"/>
                <a:gd name="T29" fmla="*/ 833 h 165"/>
                <a:gd name="T30" fmla="*/ 446 w 231"/>
                <a:gd name="T31" fmla="*/ 701 h 165"/>
                <a:gd name="T32" fmla="*/ 446 w 231"/>
                <a:gd name="T33" fmla="*/ 578 h 165"/>
                <a:gd name="T34" fmla="*/ 511 w 231"/>
                <a:gd name="T35" fmla="*/ 477 h 165"/>
                <a:gd name="T36" fmla="*/ 922 w 231"/>
                <a:gd name="T37" fmla="*/ 287 h 165"/>
                <a:gd name="T38" fmla="*/ 1307 w 231"/>
                <a:gd name="T39" fmla="*/ 226 h 165"/>
                <a:gd name="T40" fmla="*/ 1753 w 231"/>
                <a:gd name="T41" fmla="*/ 195 h 165"/>
                <a:gd name="T42" fmla="*/ 2453 w 231"/>
                <a:gd name="T43" fmla="*/ 28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5" name="任意多边形 97304">
              <a:extLst>
                <a:ext uri="{FF2B5EF4-FFF2-40B4-BE49-F238E27FC236}">
                  <a16:creationId xmlns:a16="http://schemas.microsoft.com/office/drawing/2014/main" xmlns="" id="{7558C078-FCF7-B6EC-551F-E7B2F590E1C6}"/>
                </a:ext>
              </a:extLst>
            </p:cNvPr>
            <p:cNvSpPr>
              <a:spLocks/>
            </p:cNvSpPr>
            <p:nvPr/>
          </p:nvSpPr>
          <p:spPr bwMode="auto">
            <a:xfrm>
              <a:off x="2938" y="1305"/>
              <a:ext cx="277" cy="249"/>
            </a:xfrm>
            <a:custGeom>
              <a:avLst/>
              <a:gdLst>
                <a:gd name="T0" fmla="*/ 873 w 153"/>
                <a:gd name="T1" fmla="*/ 65 h 138"/>
                <a:gd name="T2" fmla="*/ 1128 w 153"/>
                <a:gd name="T3" fmla="*/ 189 h 138"/>
                <a:gd name="T4" fmla="*/ 1289 w 153"/>
                <a:gd name="T5" fmla="*/ 410 h 138"/>
                <a:gd name="T6" fmla="*/ 1164 w 153"/>
                <a:gd name="T7" fmla="*/ 794 h 138"/>
                <a:gd name="T8" fmla="*/ 806 w 153"/>
                <a:gd name="T9" fmla="*/ 1110 h 138"/>
                <a:gd name="T10" fmla="*/ 387 w 153"/>
                <a:gd name="T11" fmla="*/ 1240 h 138"/>
                <a:gd name="T12" fmla="*/ 0 w 153"/>
                <a:gd name="T13" fmla="*/ 1175 h 138"/>
                <a:gd name="T14" fmla="*/ 161 w 153"/>
                <a:gd name="T15" fmla="*/ 1433 h 138"/>
                <a:gd name="T16" fmla="*/ 547 w 153"/>
                <a:gd name="T17" fmla="*/ 1433 h 138"/>
                <a:gd name="T18" fmla="*/ 836 w 153"/>
                <a:gd name="T19" fmla="*/ 1462 h 138"/>
                <a:gd name="T20" fmla="*/ 1128 w 153"/>
                <a:gd name="T21" fmla="*/ 1433 h 138"/>
                <a:gd name="T22" fmla="*/ 1514 w 153"/>
                <a:gd name="T23" fmla="*/ 1240 h 138"/>
                <a:gd name="T24" fmla="*/ 1642 w 153"/>
                <a:gd name="T25" fmla="*/ 794 h 138"/>
                <a:gd name="T26" fmla="*/ 1550 w 153"/>
                <a:gd name="T27" fmla="*/ 635 h 138"/>
                <a:gd name="T28" fmla="*/ 1613 w 153"/>
                <a:gd name="T29" fmla="*/ 446 h 138"/>
                <a:gd name="T30" fmla="*/ 1613 w 153"/>
                <a:gd name="T31" fmla="*/ 159 h 138"/>
                <a:gd name="T32" fmla="*/ 1354 w 153"/>
                <a:gd name="T33" fmla="*/ 0 h 138"/>
                <a:gd name="T34" fmla="*/ 873 w 153"/>
                <a:gd name="T35" fmla="*/ 65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6" name="任意多边形 97305">
              <a:extLst>
                <a:ext uri="{FF2B5EF4-FFF2-40B4-BE49-F238E27FC236}">
                  <a16:creationId xmlns:a16="http://schemas.microsoft.com/office/drawing/2014/main" xmlns="" id="{2FE02FE9-57D3-DE33-9EBF-F996C84EA413}"/>
                </a:ext>
              </a:extLst>
            </p:cNvPr>
            <p:cNvSpPr>
              <a:spLocks/>
            </p:cNvSpPr>
            <p:nvPr/>
          </p:nvSpPr>
          <p:spPr bwMode="auto">
            <a:xfrm>
              <a:off x="2895" y="1359"/>
              <a:ext cx="190" cy="141"/>
            </a:xfrm>
            <a:custGeom>
              <a:avLst/>
              <a:gdLst>
                <a:gd name="T0" fmla="*/ 1126 w 105"/>
                <a:gd name="T1" fmla="*/ 448 h 78"/>
                <a:gd name="T2" fmla="*/ 930 w 105"/>
                <a:gd name="T3" fmla="*/ 130 h 78"/>
                <a:gd name="T4" fmla="*/ 514 w 105"/>
                <a:gd name="T5" fmla="*/ 0 h 78"/>
                <a:gd name="T6" fmla="*/ 197 w 105"/>
                <a:gd name="T7" fmla="*/ 65 h 78"/>
                <a:gd name="T8" fmla="*/ 29 w 105"/>
                <a:gd name="T9" fmla="*/ 255 h 78"/>
                <a:gd name="T10" fmla="*/ 0 w 105"/>
                <a:gd name="T11" fmla="*/ 542 h 78"/>
                <a:gd name="T12" fmla="*/ 29 w 105"/>
                <a:gd name="T13" fmla="*/ 739 h 78"/>
                <a:gd name="T14" fmla="*/ 197 w 105"/>
                <a:gd name="T15" fmla="*/ 833 h 78"/>
                <a:gd name="T16" fmla="*/ 255 w 105"/>
                <a:gd name="T17" fmla="*/ 477 h 78"/>
                <a:gd name="T18" fmla="*/ 481 w 105"/>
                <a:gd name="T19" fmla="*/ 418 h 78"/>
                <a:gd name="T20" fmla="*/ 901 w 105"/>
                <a:gd name="T21" fmla="*/ 513 h 78"/>
                <a:gd name="T22" fmla="*/ 1031 w 105"/>
                <a:gd name="T23" fmla="*/ 768 h 78"/>
                <a:gd name="T24" fmla="*/ 1126 w 105"/>
                <a:gd name="T25" fmla="*/ 448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7" name="任意多边形 97306">
              <a:extLst>
                <a:ext uri="{FF2B5EF4-FFF2-40B4-BE49-F238E27FC236}">
                  <a16:creationId xmlns:a16="http://schemas.microsoft.com/office/drawing/2014/main" xmlns="" id="{073758E3-A24D-B897-1F60-D80A4EF4B864}"/>
                </a:ext>
              </a:extLst>
            </p:cNvPr>
            <p:cNvSpPr>
              <a:spLocks/>
            </p:cNvSpPr>
            <p:nvPr/>
          </p:nvSpPr>
          <p:spPr bwMode="auto">
            <a:xfrm>
              <a:off x="2694" y="691"/>
              <a:ext cx="906" cy="536"/>
            </a:xfrm>
            <a:custGeom>
              <a:avLst/>
              <a:gdLst>
                <a:gd name="T0" fmla="*/ 0 w 501"/>
                <a:gd name="T1" fmla="*/ 2097 h 297"/>
                <a:gd name="T2" fmla="*/ 356 w 501"/>
                <a:gd name="T3" fmla="*/ 1877 h 297"/>
                <a:gd name="T4" fmla="*/ 418 w 501"/>
                <a:gd name="T5" fmla="*/ 1594 h 297"/>
                <a:gd name="T6" fmla="*/ 418 w 501"/>
                <a:gd name="T7" fmla="*/ 1110 h 297"/>
                <a:gd name="T8" fmla="*/ 579 w 501"/>
                <a:gd name="T9" fmla="*/ 827 h 297"/>
                <a:gd name="T10" fmla="*/ 964 w 501"/>
                <a:gd name="T11" fmla="*/ 736 h 297"/>
                <a:gd name="T12" fmla="*/ 1282 w 501"/>
                <a:gd name="T13" fmla="*/ 736 h 297"/>
                <a:gd name="T14" fmla="*/ 1732 w 501"/>
                <a:gd name="T15" fmla="*/ 827 h 297"/>
                <a:gd name="T16" fmla="*/ 1930 w 501"/>
                <a:gd name="T17" fmla="*/ 1081 h 297"/>
                <a:gd name="T18" fmla="*/ 2116 w 501"/>
                <a:gd name="T19" fmla="*/ 1242 h 297"/>
                <a:gd name="T20" fmla="*/ 2342 w 501"/>
                <a:gd name="T21" fmla="*/ 1276 h 297"/>
                <a:gd name="T22" fmla="*/ 2823 w 501"/>
                <a:gd name="T23" fmla="*/ 1242 h 297"/>
                <a:gd name="T24" fmla="*/ 3212 w 501"/>
                <a:gd name="T25" fmla="*/ 1146 h 297"/>
                <a:gd name="T26" fmla="*/ 3718 w 501"/>
                <a:gd name="T27" fmla="*/ 1177 h 297"/>
                <a:gd name="T28" fmla="*/ 4009 w 501"/>
                <a:gd name="T29" fmla="*/ 1307 h 297"/>
                <a:gd name="T30" fmla="*/ 4365 w 501"/>
                <a:gd name="T31" fmla="*/ 1527 h 297"/>
                <a:gd name="T32" fmla="*/ 4749 w 501"/>
                <a:gd name="T33" fmla="*/ 1877 h 297"/>
                <a:gd name="T34" fmla="*/ 5004 w 501"/>
                <a:gd name="T35" fmla="*/ 2294 h 297"/>
                <a:gd name="T36" fmla="*/ 5134 w 501"/>
                <a:gd name="T37" fmla="*/ 2543 h 297"/>
                <a:gd name="T38" fmla="*/ 5230 w 501"/>
                <a:gd name="T39" fmla="*/ 2862 h 297"/>
                <a:gd name="T40" fmla="*/ 5262 w 501"/>
                <a:gd name="T41" fmla="*/ 3149 h 297"/>
                <a:gd name="T42" fmla="*/ 5356 w 501"/>
                <a:gd name="T43" fmla="*/ 2579 h 297"/>
                <a:gd name="T44" fmla="*/ 5327 w 501"/>
                <a:gd name="T45" fmla="*/ 2294 h 297"/>
                <a:gd name="T46" fmla="*/ 5040 w 501"/>
                <a:gd name="T47" fmla="*/ 1622 h 297"/>
                <a:gd name="T48" fmla="*/ 4684 w 501"/>
                <a:gd name="T49" fmla="*/ 1110 h 297"/>
                <a:gd name="T50" fmla="*/ 4329 w 501"/>
                <a:gd name="T51" fmla="*/ 892 h 297"/>
                <a:gd name="T52" fmla="*/ 3848 w 501"/>
                <a:gd name="T53" fmla="*/ 765 h 297"/>
                <a:gd name="T54" fmla="*/ 3496 w 501"/>
                <a:gd name="T55" fmla="*/ 736 h 297"/>
                <a:gd name="T56" fmla="*/ 3080 w 501"/>
                <a:gd name="T57" fmla="*/ 765 h 297"/>
                <a:gd name="T58" fmla="*/ 2763 w 501"/>
                <a:gd name="T59" fmla="*/ 736 h 297"/>
                <a:gd name="T60" fmla="*/ 2436 w 501"/>
                <a:gd name="T61" fmla="*/ 475 h 297"/>
                <a:gd name="T62" fmla="*/ 2181 w 501"/>
                <a:gd name="T63" fmla="*/ 226 h 297"/>
                <a:gd name="T64" fmla="*/ 1958 w 501"/>
                <a:gd name="T65" fmla="*/ 94 h 297"/>
                <a:gd name="T66" fmla="*/ 1703 w 501"/>
                <a:gd name="T67" fmla="*/ 0 h 297"/>
                <a:gd name="T68" fmla="*/ 1089 w 501"/>
                <a:gd name="T69" fmla="*/ 29 h 297"/>
                <a:gd name="T70" fmla="*/ 675 w 501"/>
                <a:gd name="T71" fmla="*/ 65 h 297"/>
                <a:gd name="T72" fmla="*/ 448 w 501"/>
                <a:gd name="T73" fmla="*/ 189 h 297"/>
                <a:gd name="T74" fmla="*/ 130 w 501"/>
                <a:gd name="T75" fmla="*/ 475 h 297"/>
                <a:gd name="T76" fmla="*/ 29 w 501"/>
                <a:gd name="T77" fmla="*/ 827 h 297"/>
                <a:gd name="T78" fmla="*/ 65 w 501"/>
                <a:gd name="T79" fmla="*/ 1276 h 297"/>
                <a:gd name="T80" fmla="*/ 130 w 501"/>
                <a:gd name="T81" fmla="*/ 1622 h 297"/>
                <a:gd name="T82" fmla="*/ 0 w 501"/>
                <a:gd name="T83" fmla="*/ 2097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4" name="组合 97307">
            <a:extLst>
              <a:ext uri="{FF2B5EF4-FFF2-40B4-BE49-F238E27FC236}">
                <a16:creationId xmlns:a16="http://schemas.microsoft.com/office/drawing/2014/main" xmlns="" id="{348B54C2-C2E5-39EE-6E11-DFA275B9186D}"/>
              </a:ext>
            </a:extLst>
          </p:cNvPr>
          <p:cNvGrpSpPr>
            <a:grpSpLocks/>
          </p:cNvGrpSpPr>
          <p:nvPr/>
        </p:nvGrpSpPr>
        <p:grpSpPr bwMode="auto">
          <a:xfrm rot="-1978816">
            <a:off x="5175250" y="5395913"/>
            <a:ext cx="1147763" cy="1092200"/>
            <a:chOff x="1971" y="1020"/>
            <a:chExt cx="2728" cy="2006"/>
          </a:xfrm>
        </p:grpSpPr>
        <p:sp>
          <p:nvSpPr>
            <p:cNvPr id="71810" name="任意多边形 97308">
              <a:extLst>
                <a:ext uri="{FF2B5EF4-FFF2-40B4-BE49-F238E27FC236}">
                  <a16:creationId xmlns:a16="http://schemas.microsoft.com/office/drawing/2014/main" xmlns="" id="{564F28B8-EAC7-1DC3-AC56-A661574E9F99}"/>
                </a:ext>
              </a:extLst>
            </p:cNvPr>
            <p:cNvSpPr>
              <a:spLocks/>
            </p:cNvSpPr>
            <p:nvPr/>
          </p:nvSpPr>
          <p:spPr bwMode="auto">
            <a:xfrm>
              <a:off x="3511" y="1596"/>
              <a:ext cx="1025" cy="1192"/>
            </a:xfrm>
            <a:custGeom>
              <a:avLst/>
              <a:gdLst>
                <a:gd name="T0" fmla="*/ 1983 w 567"/>
                <a:gd name="T1" fmla="*/ 287 h 660"/>
                <a:gd name="T2" fmla="*/ 3362 w 567"/>
                <a:gd name="T3" fmla="*/ 0 h 660"/>
                <a:gd name="T4" fmla="*/ 4839 w 567"/>
                <a:gd name="T5" fmla="*/ 255 h 660"/>
                <a:gd name="T6" fmla="*/ 5991 w 567"/>
                <a:gd name="T7" fmla="*/ 1279 h 660"/>
                <a:gd name="T8" fmla="*/ 6056 w 567"/>
                <a:gd name="T9" fmla="*/ 2332 h 660"/>
                <a:gd name="T10" fmla="*/ 5608 w 567"/>
                <a:gd name="T11" fmla="*/ 3865 h 660"/>
                <a:gd name="T12" fmla="*/ 4196 w 567"/>
                <a:gd name="T13" fmla="*/ 5649 h 660"/>
                <a:gd name="T14" fmla="*/ 3203 w 567"/>
                <a:gd name="T15" fmla="*/ 6798 h 660"/>
                <a:gd name="T16" fmla="*/ 1573 w 567"/>
                <a:gd name="T17" fmla="*/ 7022 h 660"/>
                <a:gd name="T18" fmla="*/ 0 w 567"/>
                <a:gd name="T19" fmla="*/ 5810 h 660"/>
                <a:gd name="T20" fmla="*/ 1983 w 567"/>
                <a:gd name="T21" fmla="*/ 28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1" name="任意多边形 97309">
              <a:extLst>
                <a:ext uri="{FF2B5EF4-FFF2-40B4-BE49-F238E27FC236}">
                  <a16:creationId xmlns:a16="http://schemas.microsoft.com/office/drawing/2014/main" xmlns="" id="{9A4B6C04-ABEC-6E03-92AE-2C100086E402}"/>
                </a:ext>
              </a:extLst>
            </p:cNvPr>
            <p:cNvSpPr>
              <a:spLocks/>
            </p:cNvSpPr>
            <p:nvPr/>
          </p:nvSpPr>
          <p:spPr bwMode="auto">
            <a:xfrm>
              <a:off x="3511" y="1692"/>
              <a:ext cx="868" cy="1051"/>
            </a:xfrm>
            <a:custGeom>
              <a:avLst/>
              <a:gdLst>
                <a:gd name="T0" fmla="*/ 2210 w 480"/>
                <a:gd name="T1" fmla="*/ 737 h 582"/>
                <a:gd name="T2" fmla="*/ 2436 w 480"/>
                <a:gd name="T3" fmla="*/ 159 h 582"/>
                <a:gd name="T4" fmla="*/ 3147 w 480"/>
                <a:gd name="T5" fmla="*/ 0 h 582"/>
                <a:gd name="T6" fmla="*/ 3467 w 480"/>
                <a:gd name="T7" fmla="*/ 29 h 582"/>
                <a:gd name="T8" fmla="*/ 3080 w 480"/>
                <a:gd name="T9" fmla="*/ 195 h 582"/>
                <a:gd name="T10" fmla="*/ 2920 w 480"/>
                <a:gd name="T11" fmla="*/ 446 h 582"/>
                <a:gd name="T12" fmla="*/ 3175 w 480"/>
                <a:gd name="T13" fmla="*/ 446 h 582"/>
                <a:gd name="T14" fmla="*/ 3626 w 480"/>
                <a:gd name="T15" fmla="*/ 446 h 582"/>
                <a:gd name="T16" fmla="*/ 4394 w 480"/>
                <a:gd name="T17" fmla="*/ 446 h 582"/>
                <a:gd name="T18" fmla="*/ 3689 w 480"/>
                <a:gd name="T19" fmla="*/ 701 h 582"/>
                <a:gd name="T20" fmla="*/ 3467 w 480"/>
                <a:gd name="T21" fmla="*/ 894 h 582"/>
                <a:gd name="T22" fmla="*/ 3269 w 480"/>
                <a:gd name="T23" fmla="*/ 1118 h 582"/>
                <a:gd name="T24" fmla="*/ 3045 w 480"/>
                <a:gd name="T25" fmla="*/ 1660 h 582"/>
                <a:gd name="T26" fmla="*/ 3656 w 480"/>
                <a:gd name="T27" fmla="*/ 1279 h 582"/>
                <a:gd name="T28" fmla="*/ 3879 w 480"/>
                <a:gd name="T29" fmla="*/ 1118 h 582"/>
                <a:gd name="T30" fmla="*/ 4588 w 480"/>
                <a:gd name="T31" fmla="*/ 988 h 582"/>
                <a:gd name="T32" fmla="*/ 5134 w 480"/>
                <a:gd name="T33" fmla="*/ 1017 h 582"/>
                <a:gd name="T34" fmla="*/ 4684 w 480"/>
                <a:gd name="T35" fmla="*/ 1214 h 582"/>
                <a:gd name="T36" fmla="*/ 3848 w 480"/>
                <a:gd name="T37" fmla="*/ 1755 h 582"/>
                <a:gd name="T38" fmla="*/ 3269 w 480"/>
                <a:gd name="T39" fmla="*/ 2360 h 582"/>
                <a:gd name="T40" fmla="*/ 3045 w 480"/>
                <a:gd name="T41" fmla="*/ 2873 h 582"/>
                <a:gd name="T42" fmla="*/ 3336 w 480"/>
                <a:gd name="T43" fmla="*/ 2651 h 582"/>
                <a:gd name="T44" fmla="*/ 3819 w 480"/>
                <a:gd name="T45" fmla="*/ 2492 h 582"/>
                <a:gd name="T46" fmla="*/ 4394 w 480"/>
                <a:gd name="T47" fmla="*/ 2456 h 582"/>
                <a:gd name="T48" fmla="*/ 4009 w 480"/>
                <a:gd name="T49" fmla="*/ 2651 h 582"/>
                <a:gd name="T50" fmla="*/ 3467 w 480"/>
                <a:gd name="T51" fmla="*/ 3157 h 582"/>
                <a:gd name="T52" fmla="*/ 2949 w 480"/>
                <a:gd name="T53" fmla="*/ 3763 h 582"/>
                <a:gd name="T54" fmla="*/ 3269 w 480"/>
                <a:gd name="T55" fmla="*/ 3698 h 582"/>
                <a:gd name="T56" fmla="*/ 3718 w 480"/>
                <a:gd name="T57" fmla="*/ 3734 h 582"/>
                <a:gd name="T58" fmla="*/ 4045 w 480"/>
                <a:gd name="T59" fmla="*/ 4022 h 582"/>
                <a:gd name="T60" fmla="*/ 3467 w 480"/>
                <a:gd name="T61" fmla="*/ 3989 h 582"/>
                <a:gd name="T62" fmla="*/ 2949 w 480"/>
                <a:gd name="T63" fmla="*/ 4144 h 582"/>
                <a:gd name="T64" fmla="*/ 2472 w 480"/>
                <a:gd name="T65" fmla="*/ 4529 h 582"/>
                <a:gd name="T66" fmla="*/ 3306 w 480"/>
                <a:gd name="T67" fmla="*/ 4370 h 582"/>
                <a:gd name="T68" fmla="*/ 3496 w 480"/>
                <a:gd name="T69" fmla="*/ 4435 h 582"/>
                <a:gd name="T70" fmla="*/ 4103 w 480"/>
                <a:gd name="T71" fmla="*/ 4686 h 582"/>
                <a:gd name="T72" fmla="*/ 3561 w 480"/>
                <a:gd name="T73" fmla="*/ 4686 h 582"/>
                <a:gd name="T74" fmla="*/ 2823 w 480"/>
                <a:gd name="T75" fmla="*/ 4845 h 582"/>
                <a:gd name="T76" fmla="*/ 2472 w 480"/>
                <a:gd name="T77" fmla="*/ 5107 h 582"/>
                <a:gd name="T78" fmla="*/ 3045 w 480"/>
                <a:gd name="T79" fmla="*/ 5107 h 582"/>
                <a:gd name="T80" fmla="*/ 3401 w 480"/>
                <a:gd name="T81" fmla="*/ 5329 h 582"/>
                <a:gd name="T82" fmla="*/ 2855 w 480"/>
                <a:gd name="T83" fmla="*/ 5423 h 582"/>
                <a:gd name="T84" fmla="*/ 2181 w 480"/>
                <a:gd name="T85" fmla="*/ 5649 h 582"/>
                <a:gd name="T86" fmla="*/ 1376 w 480"/>
                <a:gd name="T87" fmla="*/ 6189 h 582"/>
                <a:gd name="T88" fmla="*/ 0 w 480"/>
                <a:gd name="T89" fmla="*/ 5452 h 582"/>
                <a:gd name="T90" fmla="*/ 2210 w 480"/>
                <a:gd name="T91" fmla="*/ 737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2" name="任意多边形 97310">
              <a:extLst>
                <a:ext uri="{FF2B5EF4-FFF2-40B4-BE49-F238E27FC236}">
                  <a16:creationId xmlns:a16="http://schemas.microsoft.com/office/drawing/2014/main" xmlns="" id="{8DF700CE-79D6-0892-EFB8-7F1565F19F36}"/>
                </a:ext>
              </a:extLst>
            </p:cNvPr>
            <p:cNvSpPr>
              <a:spLocks/>
            </p:cNvSpPr>
            <p:nvPr/>
          </p:nvSpPr>
          <p:spPr bwMode="auto">
            <a:xfrm>
              <a:off x="3820" y="1558"/>
              <a:ext cx="879" cy="1360"/>
            </a:xfrm>
            <a:custGeom>
              <a:avLst/>
              <a:gdLst>
                <a:gd name="T0" fmla="*/ 197 w 486"/>
                <a:gd name="T1" fmla="*/ 7564 h 753"/>
                <a:gd name="T2" fmla="*/ 579 w 486"/>
                <a:gd name="T3" fmla="*/ 7154 h 753"/>
                <a:gd name="T4" fmla="*/ 966 w 486"/>
                <a:gd name="T5" fmla="*/ 6907 h 753"/>
                <a:gd name="T6" fmla="*/ 1413 w 486"/>
                <a:gd name="T7" fmla="*/ 6587 h 753"/>
                <a:gd name="T8" fmla="*/ 2055 w 486"/>
                <a:gd name="T9" fmla="*/ 6139 h 753"/>
                <a:gd name="T10" fmla="*/ 2378 w 486"/>
                <a:gd name="T11" fmla="*/ 5373 h 753"/>
                <a:gd name="T12" fmla="*/ 2568 w 486"/>
                <a:gd name="T13" fmla="*/ 4788 h 753"/>
                <a:gd name="T14" fmla="*/ 2764 w 486"/>
                <a:gd name="T15" fmla="*/ 4355 h 753"/>
                <a:gd name="T16" fmla="*/ 2954 w 486"/>
                <a:gd name="T17" fmla="*/ 3843 h 753"/>
                <a:gd name="T18" fmla="*/ 3111 w 486"/>
                <a:gd name="T19" fmla="*/ 3419 h 753"/>
                <a:gd name="T20" fmla="*/ 3402 w 486"/>
                <a:gd name="T21" fmla="*/ 3141 h 753"/>
                <a:gd name="T22" fmla="*/ 3787 w 486"/>
                <a:gd name="T23" fmla="*/ 2821 h 753"/>
                <a:gd name="T24" fmla="*/ 3851 w 486"/>
                <a:gd name="T25" fmla="*/ 2297 h 753"/>
                <a:gd name="T26" fmla="*/ 3693 w 486"/>
                <a:gd name="T27" fmla="*/ 1562 h 753"/>
                <a:gd name="T28" fmla="*/ 3402 w 486"/>
                <a:gd name="T29" fmla="*/ 1178 h 753"/>
                <a:gd name="T30" fmla="*/ 2888 w 486"/>
                <a:gd name="T31" fmla="*/ 862 h 753"/>
                <a:gd name="T32" fmla="*/ 2248 w 486"/>
                <a:gd name="T33" fmla="*/ 578 h 753"/>
                <a:gd name="T34" fmla="*/ 1443 w 486"/>
                <a:gd name="T35" fmla="*/ 477 h 753"/>
                <a:gd name="T36" fmla="*/ 481 w 486"/>
                <a:gd name="T37" fmla="*/ 607 h 753"/>
                <a:gd name="T38" fmla="*/ 420 w 486"/>
                <a:gd name="T39" fmla="*/ 352 h 753"/>
                <a:gd name="T40" fmla="*/ 130 w 486"/>
                <a:gd name="T41" fmla="*/ 195 h 753"/>
                <a:gd name="T42" fmla="*/ 1154 w 486"/>
                <a:gd name="T43" fmla="*/ 65 h 753"/>
                <a:gd name="T44" fmla="*/ 1800 w 486"/>
                <a:gd name="T45" fmla="*/ 0 h 753"/>
                <a:gd name="T46" fmla="*/ 2539 w 486"/>
                <a:gd name="T47" fmla="*/ 0 h 753"/>
                <a:gd name="T48" fmla="*/ 2986 w 486"/>
                <a:gd name="T49" fmla="*/ 0 h 753"/>
                <a:gd name="T50" fmla="*/ 3402 w 486"/>
                <a:gd name="T51" fmla="*/ 329 h 753"/>
                <a:gd name="T52" fmla="*/ 4046 w 486"/>
                <a:gd name="T53" fmla="*/ 518 h 753"/>
                <a:gd name="T54" fmla="*/ 4236 w 486"/>
                <a:gd name="T55" fmla="*/ 715 h 753"/>
                <a:gd name="T56" fmla="*/ 4749 w 486"/>
                <a:gd name="T57" fmla="*/ 966 h 753"/>
                <a:gd name="T58" fmla="*/ 5137 w 486"/>
                <a:gd name="T59" fmla="*/ 1031 h 753"/>
                <a:gd name="T60" fmla="*/ 5202 w 486"/>
                <a:gd name="T61" fmla="*/ 1226 h 753"/>
                <a:gd name="T62" fmla="*/ 5070 w 486"/>
                <a:gd name="T63" fmla="*/ 1607 h 753"/>
                <a:gd name="T64" fmla="*/ 4749 w 486"/>
                <a:gd name="T65" fmla="*/ 1732 h 753"/>
                <a:gd name="T66" fmla="*/ 4498 w 486"/>
                <a:gd name="T67" fmla="*/ 1797 h 753"/>
                <a:gd name="T68" fmla="*/ 4815 w 486"/>
                <a:gd name="T69" fmla="*/ 2055 h 753"/>
                <a:gd name="T70" fmla="*/ 4947 w 486"/>
                <a:gd name="T71" fmla="*/ 2375 h 753"/>
                <a:gd name="T72" fmla="*/ 5005 w 486"/>
                <a:gd name="T73" fmla="*/ 2756 h 753"/>
                <a:gd name="T74" fmla="*/ 5005 w 486"/>
                <a:gd name="T75" fmla="*/ 3206 h 753"/>
                <a:gd name="T76" fmla="*/ 4880 w 486"/>
                <a:gd name="T77" fmla="*/ 3589 h 753"/>
                <a:gd name="T78" fmla="*/ 4623 w 486"/>
                <a:gd name="T79" fmla="*/ 3206 h 753"/>
                <a:gd name="T80" fmla="*/ 4433 w 486"/>
                <a:gd name="T81" fmla="*/ 3265 h 753"/>
                <a:gd name="T82" fmla="*/ 4498 w 486"/>
                <a:gd name="T83" fmla="*/ 3589 h 753"/>
                <a:gd name="T84" fmla="*/ 4623 w 486"/>
                <a:gd name="T85" fmla="*/ 3843 h 753"/>
                <a:gd name="T86" fmla="*/ 4498 w 486"/>
                <a:gd name="T87" fmla="*/ 4290 h 753"/>
                <a:gd name="T88" fmla="*/ 4301 w 486"/>
                <a:gd name="T89" fmla="*/ 4671 h 753"/>
                <a:gd name="T90" fmla="*/ 3916 w 486"/>
                <a:gd name="T91" fmla="*/ 5308 h 753"/>
                <a:gd name="T92" fmla="*/ 3722 w 486"/>
                <a:gd name="T93" fmla="*/ 5693 h 753"/>
                <a:gd name="T94" fmla="*/ 3337 w 486"/>
                <a:gd name="T95" fmla="*/ 5949 h 753"/>
                <a:gd name="T96" fmla="*/ 2888 w 486"/>
                <a:gd name="T97" fmla="*/ 5693 h 753"/>
                <a:gd name="T98" fmla="*/ 3337 w 486"/>
                <a:gd name="T99" fmla="*/ 6139 h 753"/>
                <a:gd name="T100" fmla="*/ 3467 w 486"/>
                <a:gd name="T101" fmla="*/ 6587 h 753"/>
                <a:gd name="T102" fmla="*/ 3082 w 486"/>
                <a:gd name="T103" fmla="*/ 7033 h 753"/>
                <a:gd name="T104" fmla="*/ 2633 w 486"/>
                <a:gd name="T105" fmla="*/ 7223 h 753"/>
                <a:gd name="T106" fmla="*/ 2212 w 486"/>
                <a:gd name="T107" fmla="*/ 7183 h 753"/>
                <a:gd name="T108" fmla="*/ 1800 w 486"/>
                <a:gd name="T109" fmla="*/ 7223 h 753"/>
                <a:gd name="T110" fmla="*/ 1413 w 486"/>
                <a:gd name="T111" fmla="*/ 7483 h 753"/>
                <a:gd name="T112" fmla="*/ 870 w 486"/>
                <a:gd name="T113" fmla="*/ 7535 h 753"/>
                <a:gd name="T114" fmla="*/ 481 w 486"/>
                <a:gd name="T115" fmla="*/ 7725 h 753"/>
                <a:gd name="T116" fmla="*/ 255 w 486"/>
                <a:gd name="T117" fmla="*/ 7947 h 753"/>
                <a:gd name="T118" fmla="*/ 0 w 486"/>
                <a:gd name="T119" fmla="*/ 8012 h 753"/>
                <a:gd name="T120" fmla="*/ 197 w 486"/>
                <a:gd name="T121" fmla="*/ 7564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3" name="任意多边形 97311">
              <a:extLst>
                <a:ext uri="{FF2B5EF4-FFF2-40B4-BE49-F238E27FC236}">
                  <a16:creationId xmlns:a16="http://schemas.microsoft.com/office/drawing/2014/main" xmlns="" id="{31152B84-DBD1-D165-8BE5-39C567F08E64}"/>
                </a:ext>
              </a:extLst>
            </p:cNvPr>
            <p:cNvSpPr>
              <a:spLocks/>
            </p:cNvSpPr>
            <p:nvPr/>
          </p:nvSpPr>
          <p:spPr bwMode="auto">
            <a:xfrm>
              <a:off x="2980" y="1058"/>
              <a:ext cx="971" cy="753"/>
            </a:xfrm>
            <a:custGeom>
              <a:avLst/>
              <a:gdLst>
                <a:gd name="T0" fmla="*/ 5486 w 537"/>
                <a:gd name="T1" fmla="*/ 4435 h 417"/>
                <a:gd name="T2" fmla="*/ 5741 w 537"/>
                <a:gd name="T3" fmla="*/ 3221 h 417"/>
                <a:gd name="T4" fmla="*/ 5611 w 537"/>
                <a:gd name="T5" fmla="*/ 2201 h 417"/>
                <a:gd name="T6" fmla="*/ 5224 w 537"/>
                <a:gd name="T7" fmla="*/ 1437 h 417"/>
                <a:gd name="T8" fmla="*/ 4842 w 537"/>
                <a:gd name="T9" fmla="*/ 959 h 417"/>
                <a:gd name="T10" fmla="*/ 4103 w 537"/>
                <a:gd name="T11" fmla="*/ 636 h 417"/>
                <a:gd name="T12" fmla="*/ 3269 w 537"/>
                <a:gd name="T13" fmla="*/ 672 h 417"/>
                <a:gd name="T14" fmla="*/ 2501 w 537"/>
                <a:gd name="T15" fmla="*/ 159 h 417"/>
                <a:gd name="T16" fmla="*/ 2246 w 537"/>
                <a:gd name="T17" fmla="*/ 0 h 417"/>
                <a:gd name="T18" fmla="*/ 1893 w 537"/>
                <a:gd name="T19" fmla="*/ 0 h 417"/>
                <a:gd name="T20" fmla="*/ 1089 w 537"/>
                <a:gd name="T21" fmla="*/ 0 h 417"/>
                <a:gd name="T22" fmla="*/ 863 w 537"/>
                <a:gd name="T23" fmla="*/ 195 h 417"/>
                <a:gd name="T24" fmla="*/ 638 w 537"/>
                <a:gd name="T25" fmla="*/ 477 h 417"/>
                <a:gd name="T26" fmla="*/ 579 w 537"/>
                <a:gd name="T27" fmla="*/ 926 h 417"/>
                <a:gd name="T28" fmla="*/ 608 w 537"/>
                <a:gd name="T29" fmla="*/ 1372 h 417"/>
                <a:gd name="T30" fmla="*/ 579 w 537"/>
                <a:gd name="T31" fmla="*/ 1623 h 417"/>
                <a:gd name="T32" fmla="*/ 0 w 537"/>
                <a:gd name="T33" fmla="*/ 2295 h 417"/>
                <a:gd name="T34" fmla="*/ 5486 w 537"/>
                <a:gd name="T35" fmla="*/ 4435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4" name="任意多边形 97312">
              <a:extLst>
                <a:ext uri="{FF2B5EF4-FFF2-40B4-BE49-F238E27FC236}">
                  <a16:creationId xmlns:a16="http://schemas.microsoft.com/office/drawing/2014/main" xmlns="" id="{C78EA33A-78ED-0F54-AB3A-C0400CFBD1D4}"/>
                </a:ext>
              </a:extLst>
            </p:cNvPr>
            <p:cNvSpPr>
              <a:spLocks/>
            </p:cNvSpPr>
            <p:nvPr/>
          </p:nvSpPr>
          <p:spPr bwMode="auto">
            <a:xfrm>
              <a:off x="3083" y="1280"/>
              <a:ext cx="797" cy="563"/>
            </a:xfrm>
            <a:custGeom>
              <a:avLst/>
              <a:gdLst>
                <a:gd name="T0" fmla="*/ 0 w 441"/>
                <a:gd name="T1" fmla="*/ 1306 h 312"/>
                <a:gd name="T2" fmla="*/ 255 w 441"/>
                <a:gd name="T3" fmla="*/ 635 h 312"/>
                <a:gd name="T4" fmla="*/ 607 w 441"/>
                <a:gd name="T5" fmla="*/ 857 h 312"/>
                <a:gd name="T6" fmla="*/ 578 w 441"/>
                <a:gd name="T7" fmla="*/ 352 h 312"/>
                <a:gd name="T8" fmla="*/ 578 w 441"/>
                <a:gd name="T9" fmla="*/ 159 h 312"/>
                <a:gd name="T10" fmla="*/ 833 w 441"/>
                <a:gd name="T11" fmla="*/ 410 h 312"/>
                <a:gd name="T12" fmla="*/ 1055 w 441"/>
                <a:gd name="T13" fmla="*/ 951 h 312"/>
                <a:gd name="T14" fmla="*/ 1088 w 441"/>
                <a:gd name="T15" fmla="*/ 352 h 312"/>
                <a:gd name="T16" fmla="*/ 963 w 441"/>
                <a:gd name="T17" fmla="*/ 29 h 312"/>
                <a:gd name="T18" fmla="*/ 1534 w 441"/>
                <a:gd name="T19" fmla="*/ 635 h 312"/>
                <a:gd name="T20" fmla="*/ 1731 w 441"/>
                <a:gd name="T21" fmla="*/ 94 h 312"/>
                <a:gd name="T22" fmla="*/ 2019 w 441"/>
                <a:gd name="T23" fmla="*/ 475 h 312"/>
                <a:gd name="T24" fmla="*/ 2496 w 441"/>
                <a:gd name="T25" fmla="*/ 159 h 312"/>
                <a:gd name="T26" fmla="*/ 2655 w 441"/>
                <a:gd name="T27" fmla="*/ 446 h 312"/>
                <a:gd name="T28" fmla="*/ 3011 w 441"/>
                <a:gd name="T29" fmla="*/ 226 h 312"/>
                <a:gd name="T30" fmla="*/ 3107 w 441"/>
                <a:gd name="T31" fmla="*/ 0 h 312"/>
                <a:gd name="T32" fmla="*/ 3233 w 441"/>
                <a:gd name="T33" fmla="*/ 446 h 312"/>
                <a:gd name="T34" fmla="*/ 3262 w 441"/>
                <a:gd name="T35" fmla="*/ 951 h 312"/>
                <a:gd name="T36" fmla="*/ 3618 w 441"/>
                <a:gd name="T37" fmla="*/ 635 h 312"/>
                <a:gd name="T38" fmla="*/ 3714 w 441"/>
                <a:gd name="T39" fmla="*/ 352 h 312"/>
                <a:gd name="T40" fmla="*/ 3743 w 441"/>
                <a:gd name="T41" fmla="*/ 1016 h 312"/>
                <a:gd name="T42" fmla="*/ 3779 w 441"/>
                <a:gd name="T43" fmla="*/ 1175 h 312"/>
                <a:gd name="T44" fmla="*/ 4001 w 441"/>
                <a:gd name="T45" fmla="*/ 891 h 312"/>
                <a:gd name="T46" fmla="*/ 4160 w 441"/>
                <a:gd name="T47" fmla="*/ 1241 h 312"/>
                <a:gd name="T48" fmla="*/ 4256 w 441"/>
                <a:gd name="T49" fmla="*/ 1433 h 312"/>
                <a:gd name="T50" fmla="*/ 4415 w 441"/>
                <a:gd name="T51" fmla="*/ 1335 h 312"/>
                <a:gd name="T52" fmla="*/ 4576 w 441"/>
                <a:gd name="T53" fmla="*/ 1491 h 312"/>
                <a:gd name="T54" fmla="*/ 4702 w 441"/>
                <a:gd name="T55" fmla="*/ 1938 h 312"/>
                <a:gd name="T56" fmla="*/ 3618 w 441"/>
                <a:gd name="T57" fmla="*/ 3308 h 312"/>
                <a:gd name="T58" fmla="*/ 130 w 441"/>
                <a:gd name="T59" fmla="*/ 2292 h 312"/>
                <a:gd name="T60" fmla="*/ 0 w 441"/>
                <a:gd name="T61" fmla="*/ 1306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5" name="任意多边形 97313">
              <a:extLst>
                <a:ext uri="{FF2B5EF4-FFF2-40B4-BE49-F238E27FC236}">
                  <a16:creationId xmlns:a16="http://schemas.microsoft.com/office/drawing/2014/main" xmlns="" id="{70D34715-12B9-5CE7-6779-79AC138FE5AF}"/>
                </a:ext>
              </a:extLst>
            </p:cNvPr>
            <p:cNvSpPr>
              <a:spLocks/>
            </p:cNvSpPr>
            <p:nvPr/>
          </p:nvSpPr>
          <p:spPr bwMode="auto">
            <a:xfrm>
              <a:off x="1998" y="1311"/>
              <a:ext cx="1237" cy="1376"/>
            </a:xfrm>
            <a:custGeom>
              <a:avLst/>
              <a:gdLst>
                <a:gd name="T0" fmla="*/ 1865 w 684"/>
                <a:gd name="T1" fmla="*/ 6636 h 762"/>
                <a:gd name="T2" fmla="*/ 1478 w 684"/>
                <a:gd name="T3" fmla="*/ 5936 h 762"/>
                <a:gd name="T4" fmla="*/ 1089 w 684"/>
                <a:gd name="T5" fmla="*/ 5488 h 762"/>
                <a:gd name="T6" fmla="*/ 644 w 684"/>
                <a:gd name="T7" fmla="*/ 4910 h 762"/>
                <a:gd name="T8" fmla="*/ 514 w 684"/>
                <a:gd name="T9" fmla="*/ 4406 h 762"/>
                <a:gd name="T10" fmla="*/ 579 w 684"/>
                <a:gd name="T11" fmla="*/ 3893 h 762"/>
                <a:gd name="T12" fmla="*/ 130 w 684"/>
                <a:gd name="T13" fmla="*/ 3128 h 762"/>
                <a:gd name="T14" fmla="*/ 0 w 684"/>
                <a:gd name="T15" fmla="*/ 2360 h 762"/>
                <a:gd name="T16" fmla="*/ 197 w 684"/>
                <a:gd name="T17" fmla="*/ 1914 h 762"/>
                <a:gd name="T18" fmla="*/ 1031 w 684"/>
                <a:gd name="T19" fmla="*/ 1533 h 762"/>
                <a:gd name="T20" fmla="*/ 1412 w 684"/>
                <a:gd name="T21" fmla="*/ 513 h 762"/>
                <a:gd name="T22" fmla="*/ 1989 w 684"/>
                <a:gd name="T23" fmla="*/ 130 h 762"/>
                <a:gd name="T24" fmla="*/ 2568 w 684"/>
                <a:gd name="T25" fmla="*/ 65 h 762"/>
                <a:gd name="T26" fmla="*/ 3337 w 684"/>
                <a:gd name="T27" fmla="*/ 0 h 762"/>
                <a:gd name="T28" fmla="*/ 4684 w 684"/>
                <a:gd name="T29" fmla="*/ 255 h 762"/>
                <a:gd name="T30" fmla="*/ 4556 w 684"/>
                <a:gd name="T31" fmla="*/ 4209 h 762"/>
                <a:gd name="T32" fmla="*/ 7317 w 684"/>
                <a:gd name="T33" fmla="*/ 7207 h 762"/>
                <a:gd name="T34" fmla="*/ 6804 w 684"/>
                <a:gd name="T35" fmla="*/ 8103 h 762"/>
                <a:gd name="T36" fmla="*/ 4235 w 684"/>
                <a:gd name="T37" fmla="*/ 8103 h 762"/>
                <a:gd name="T38" fmla="*/ 1865 w 684"/>
                <a:gd name="T39" fmla="*/ 6636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6" name="任意多边形 97314">
              <a:extLst>
                <a:ext uri="{FF2B5EF4-FFF2-40B4-BE49-F238E27FC236}">
                  <a16:creationId xmlns:a16="http://schemas.microsoft.com/office/drawing/2014/main" xmlns="" id="{D272A4CA-B1F2-CC50-8318-28F7BB729790}"/>
                </a:ext>
              </a:extLst>
            </p:cNvPr>
            <p:cNvSpPr>
              <a:spLocks/>
            </p:cNvSpPr>
            <p:nvPr/>
          </p:nvSpPr>
          <p:spPr bwMode="auto">
            <a:xfrm>
              <a:off x="1971" y="1291"/>
              <a:ext cx="1020" cy="1452"/>
            </a:xfrm>
            <a:custGeom>
              <a:avLst/>
              <a:gdLst>
                <a:gd name="T0" fmla="*/ 3306 w 564"/>
                <a:gd name="T1" fmla="*/ 320 h 804"/>
                <a:gd name="T2" fmla="*/ 2503 w 564"/>
                <a:gd name="T3" fmla="*/ 412 h 804"/>
                <a:gd name="T4" fmla="*/ 2212 w 564"/>
                <a:gd name="T5" fmla="*/ 636 h 804"/>
                <a:gd name="T6" fmla="*/ 2116 w 564"/>
                <a:gd name="T7" fmla="*/ 926 h 804"/>
                <a:gd name="T8" fmla="*/ 2087 w 564"/>
                <a:gd name="T9" fmla="*/ 1438 h 804"/>
                <a:gd name="T10" fmla="*/ 1989 w 564"/>
                <a:gd name="T11" fmla="*/ 1755 h 804"/>
                <a:gd name="T12" fmla="*/ 1763 w 564"/>
                <a:gd name="T13" fmla="*/ 1914 h 804"/>
                <a:gd name="T14" fmla="*/ 1347 w 564"/>
                <a:gd name="T15" fmla="*/ 2169 h 804"/>
                <a:gd name="T16" fmla="*/ 1125 w 564"/>
                <a:gd name="T17" fmla="*/ 2295 h 804"/>
                <a:gd name="T18" fmla="*/ 1031 w 564"/>
                <a:gd name="T19" fmla="*/ 2586 h 804"/>
                <a:gd name="T20" fmla="*/ 1060 w 564"/>
                <a:gd name="T21" fmla="*/ 2776 h 804"/>
                <a:gd name="T22" fmla="*/ 1221 w 564"/>
                <a:gd name="T23" fmla="*/ 2933 h 804"/>
                <a:gd name="T24" fmla="*/ 1443 w 564"/>
                <a:gd name="T25" fmla="*/ 3287 h 804"/>
                <a:gd name="T26" fmla="*/ 1573 w 564"/>
                <a:gd name="T27" fmla="*/ 3894 h 804"/>
                <a:gd name="T28" fmla="*/ 1443 w 564"/>
                <a:gd name="T29" fmla="*/ 4277 h 804"/>
                <a:gd name="T30" fmla="*/ 1443 w 564"/>
                <a:gd name="T31" fmla="*/ 4690 h 804"/>
                <a:gd name="T32" fmla="*/ 1537 w 564"/>
                <a:gd name="T33" fmla="*/ 5042 h 804"/>
                <a:gd name="T34" fmla="*/ 1763 w 564"/>
                <a:gd name="T35" fmla="*/ 5423 h 804"/>
                <a:gd name="T36" fmla="*/ 2054 w 564"/>
                <a:gd name="T37" fmla="*/ 6001 h 804"/>
                <a:gd name="T38" fmla="*/ 2568 w 564"/>
                <a:gd name="T39" fmla="*/ 6256 h 804"/>
                <a:gd name="T40" fmla="*/ 2986 w 564"/>
                <a:gd name="T41" fmla="*/ 6350 h 804"/>
                <a:gd name="T42" fmla="*/ 3402 w 564"/>
                <a:gd name="T43" fmla="*/ 6543 h 804"/>
                <a:gd name="T44" fmla="*/ 3722 w 564"/>
                <a:gd name="T45" fmla="*/ 6733 h 804"/>
                <a:gd name="T46" fmla="*/ 3944 w 564"/>
                <a:gd name="T47" fmla="*/ 7022 h 804"/>
                <a:gd name="T48" fmla="*/ 4433 w 564"/>
                <a:gd name="T49" fmla="*/ 7052 h 804"/>
                <a:gd name="T50" fmla="*/ 4778 w 564"/>
                <a:gd name="T51" fmla="*/ 7150 h 804"/>
                <a:gd name="T52" fmla="*/ 5295 w 564"/>
                <a:gd name="T53" fmla="*/ 7309 h 804"/>
                <a:gd name="T54" fmla="*/ 5648 w 564"/>
                <a:gd name="T55" fmla="*/ 7628 h 804"/>
                <a:gd name="T56" fmla="*/ 6035 w 564"/>
                <a:gd name="T57" fmla="*/ 7916 h 804"/>
                <a:gd name="T58" fmla="*/ 6004 w 564"/>
                <a:gd name="T59" fmla="*/ 8551 h 804"/>
                <a:gd name="T60" fmla="*/ 1989 w 564"/>
                <a:gd name="T61" fmla="*/ 6928 h 804"/>
                <a:gd name="T62" fmla="*/ 1639 w 564"/>
                <a:gd name="T63" fmla="*/ 6285 h 804"/>
                <a:gd name="T64" fmla="*/ 1282 w 564"/>
                <a:gd name="T65" fmla="*/ 5904 h 804"/>
                <a:gd name="T66" fmla="*/ 930 w 564"/>
                <a:gd name="T67" fmla="*/ 5555 h 804"/>
                <a:gd name="T68" fmla="*/ 740 w 564"/>
                <a:gd name="T69" fmla="*/ 5297 h 804"/>
                <a:gd name="T70" fmla="*/ 579 w 564"/>
                <a:gd name="T71" fmla="*/ 4817 h 804"/>
                <a:gd name="T72" fmla="*/ 514 w 564"/>
                <a:gd name="T73" fmla="*/ 4370 h 804"/>
                <a:gd name="T74" fmla="*/ 543 w 564"/>
                <a:gd name="T75" fmla="*/ 4054 h 804"/>
                <a:gd name="T76" fmla="*/ 320 w 564"/>
                <a:gd name="T77" fmla="*/ 3699 h 804"/>
                <a:gd name="T78" fmla="*/ 161 w 564"/>
                <a:gd name="T79" fmla="*/ 3415 h 804"/>
                <a:gd name="T80" fmla="*/ 29 w 564"/>
                <a:gd name="T81" fmla="*/ 3063 h 804"/>
                <a:gd name="T82" fmla="*/ 0 w 564"/>
                <a:gd name="T83" fmla="*/ 2716 h 804"/>
                <a:gd name="T84" fmla="*/ 29 w 564"/>
                <a:gd name="T85" fmla="*/ 2140 h 804"/>
                <a:gd name="T86" fmla="*/ 197 w 564"/>
                <a:gd name="T87" fmla="*/ 1849 h 804"/>
                <a:gd name="T88" fmla="*/ 514 w 564"/>
                <a:gd name="T89" fmla="*/ 1725 h 804"/>
                <a:gd name="T90" fmla="*/ 769 w 564"/>
                <a:gd name="T91" fmla="*/ 1595 h 804"/>
                <a:gd name="T92" fmla="*/ 1089 w 564"/>
                <a:gd name="T93" fmla="*/ 1468 h 804"/>
                <a:gd name="T94" fmla="*/ 1125 w 564"/>
                <a:gd name="T95" fmla="*/ 1149 h 804"/>
                <a:gd name="T96" fmla="*/ 1190 w 564"/>
                <a:gd name="T97" fmla="*/ 796 h 804"/>
                <a:gd name="T98" fmla="*/ 1347 w 564"/>
                <a:gd name="T99" fmla="*/ 578 h 804"/>
                <a:gd name="T100" fmla="*/ 1639 w 564"/>
                <a:gd name="T101" fmla="*/ 381 h 804"/>
                <a:gd name="T102" fmla="*/ 1894 w 564"/>
                <a:gd name="T103" fmla="*/ 195 h 804"/>
                <a:gd name="T104" fmla="*/ 2371 w 564"/>
                <a:gd name="T105" fmla="*/ 65 h 804"/>
                <a:gd name="T106" fmla="*/ 2921 w 564"/>
                <a:gd name="T107" fmla="*/ 29 h 804"/>
                <a:gd name="T108" fmla="*/ 3660 w 564"/>
                <a:gd name="T109" fmla="*/ 0 h 804"/>
                <a:gd name="T110" fmla="*/ 4494 w 564"/>
                <a:gd name="T111" fmla="*/ 65 h 804"/>
                <a:gd name="T112" fmla="*/ 3306 w 564"/>
                <a:gd name="T113" fmla="*/ 32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7" name="任意多边形 97315">
              <a:extLst>
                <a:ext uri="{FF2B5EF4-FFF2-40B4-BE49-F238E27FC236}">
                  <a16:creationId xmlns:a16="http://schemas.microsoft.com/office/drawing/2014/main" xmlns="" id="{56D16872-A7D9-B018-A54F-3F188BCF5216}"/>
                </a:ext>
              </a:extLst>
            </p:cNvPr>
            <p:cNvSpPr>
              <a:spLocks/>
            </p:cNvSpPr>
            <p:nvPr/>
          </p:nvSpPr>
          <p:spPr bwMode="auto">
            <a:xfrm>
              <a:off x="2378" y="1320"/>
              <a:ext cx="1150" cy="1323"/>
            </a:xfrm>
            <a:custGeom>
              <a:avLst/>
              <a:gdLst>
                <a:gd name="T0" fmla="*/ 4300 w 636"/>
                <a:gd name="T1" fmla="*/ 7779 h 733"/>
                <a:gd name="T2" fmla="*/ 3401 w 636"/>
                <a:gd name="T3" fmla="*/ 7268 h 733"/>
                <a:gd name="T4" fmla="*/ 3144 w 636"/>
                <a:gd name="T5" fmla="*/ 6828 h 733"/>
                <a:gd name="T6" fmla="*/ 2821 w 636"/>
                <a:gd name="T7" fmla="*/ 6633 h 733"/>
                <a:gd name="T8" fmla="*/ 2246 w 636"/>
                <a:gd name="T9" fmla="*/ 6568 h 733"/>
                <a:gd name="T10" fmla="*/ 1602 w 636"/>
                <a:gd name="T11" fmla="*/ 6120 h 733"/>
                <a:gd name="T12" fmla="*/ 1253 w 636"/>
                <a:gd name="T13" fmla="*/ 5828 h 733"/>
                <a:gd name="T14" fmla="*/ 1031 w 636"/>
                <a:gd name="T15" fmla="*/ 5485 h 733"/>
                <a:gd name="T16" fmla="*/ 964 w 636"/>
                <a:gd name="T17" fmla="*/ 4982 h 733"/>
                <a:gd name="T18" fmla="*/ 1031 w 636"/>
                <a:gd name="T19" fmla="*/ 4655 h 733"/>
                <a:gd name="T20" fmla="*/ 579 w 636"/>
                <a:gd name="T21" fmla="*/ 4339 h 733"/>
                <a:gd name="T22" fmla="*/ 130 w 636"/>
                <a:gd name="T23" fmla="*/ 3639 h 733"/>
                <a:gd name="T24" fmla="*/ 0 w 636"/>
                <a:gd name="T25" fmla="*/ 3059 h 733"/>
                <a:gd name="T26" fmla="*/ 94 w 636"/>
                <a:gd name="T27" fmla="*/ 2579 h 733"/>
                <a:gd name="T28" fmla="*/ 255 w 636"/>
                <a:gd name="T29" fmla="*/ 2112 h 733"/>
                <a:gd name="T30" fmla="*/ 768 w 636"/>
                <a:gd name="T31" fmla="*/ 1664 h 733"/>
                <a:gd name="T32" fmla="*/ 703 w 636"/>
                <a:gd name="T33" fmla="*/ 1117 h 733"/>
                <a:gd name="T34" fmla="*/ 768 w 636"/>
                <a:gd name="T35" fmla="*/ 776 h 733"/>
                <a:gd name="T36" fmla="*/ 1089 w 636"/>
                <a:gd name="T37" fmla="*/ 264 h 733"/>
                <a:gd name="T38" fmla="*/ 1573 w 636"/>
                <a:gd name="T39" fmla="*/ 94 h 733"/>
                <a:gd name="T40" fmla="*/ 2246 w 636"/>
                <a:gd name="T41" fmla="*/ 13 h 733"/>
                <a:gd name="T42" fmla="*/ 2788 w 636"/>
                <a:gd name="T43" fmla="*/ 0 h 733"/>
                <a:gd name="T44" fmla="*/ 3466 w 636"/>
                <a:gd name="T45" fmla="*/ 199 h 733"/>
                <a:gd name="T46" fmla="*/ 3848 w 636"/>
                <a:gd name="T47" fmla="*/ 328 h 733"/>
                <a:gd name="T48" fmla="*/ 4681 w 636"/>
                <a:gd name="T49" fmla="*/ 1029 h 733"/>
                <a:gd name="T50" fmla="*/ 4936 w 636"/>
                <a:gd name="T51" fmla="*/ 1606 h 733"/>
                <a:gd name="T52" fmla="*/ 3204 w 636"/>
                <a:gd name="T53" fmla="*/ 1857 h 733"/>
                <a:gd name="T54" fmla="*/ 3144 w 636"/>
                <a:gd name="T55" fmla="*/ 2242 h 733"/>
                <a:gd name="T56" fmla="*/ 3848 w 636"/>
                <a:gd name="T57" fmla="*/ 4785 h 733"/>
                <a:gd name="T58" fmla="*/ 5450 w 636"/>
                <a:gd name="T59" fmla="*/ 5297 h 733"/>
                <a:gd name="T60" fmla="*/ 6797 w 636"/>
                <a:gd name="T61" fmla="*/ 5933 h 733"/>
                <a:gd name="T62" fmla="*/ 4300 w 636"/>
                <a:gd name="T63" fmla="*/ 7779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8" name="任意多边形 97316">
              <a:extLst>
                <a:ext uri="{FF2B5EF4-FFF2-40B4-BE49-F238E27FC236}">
                  <a16:creationId xmlns:a16="http://schemas.microsoft.com/office/drawing/2014/main" xmlns="" id="{2D6016CF-8310-97FA-B127-43E35F3091DE}"/>
                </a:ext>
              </a:extLst>
            </p:cNvPr>
            <p:cNvSpPr>
              <a:spLocks/>
            </p:cNvSpPr>
            <p:nvPr/>
          </p:nvSpPr>
          <p:spPr bwMode="auto">
            <a:xfrm>
              <a:off x="2361" y="1307"/>
              <a:ext cx="489" cy="845"/>
            </a:xfrm>
            <a:custGeom>
              <a:avLst/>
              <a:gdLst>
                <a:gd name="T0" fmla="*/ 1034 w 270"/>
                <a:gd name="T1" fmla="*/ 4339 h 468"/>
                <a:gd name="T2" fmla="*/ 808 w 270"/>
                <a:gd name="T3" fmla="*/ 4019 h 468"/>
                <a:gd name="T4" fmla="*/ 581 w 270"/>
                <a:gd name="T5" fmla="*/ 3638 h 468"/>
                <a:gd name="T6" fmla="*/ 489 w 270"/>
                <a:gd name="T7" fmla="*/ 3221 h 468"/>
                <a:gd name="T8" fmla="*/ 547 w 270"/>
                <a:gd name="T9" fmla="*/ 2837 h 468"/>
                <a:gd name="T10" fmla="*/ 772 w 270"/>
                <a:gd name="T11" fmla="*/ 2521 h 468"/>
                <a:gd name="T12" fmla="*/ 1290 w 270"/>
                <a:gd name="T13" fmla="*/ 2324 h 468"/>
                <a:gd name="T14" fmla="*/ 1581 w 270"/>
                <a:gd name="T15" fmla="*/ 2105 h 468"/>
                <a:gd name="T16" fmla="*/ 1646 w 270"/>
                <a:gd name="T17" fmla="*/ 1659 h 468"/>
                <a:gd name="T18" fmla="*/ 1456 w 270"/>
                <a:gd name="T19" fmla="*/ 1307 h 468"/>
                <a:gd name="T20" fmla="*/ 1326 w 270"/>
                <a:gd name="T21" fmla="*/ 1082 h 468"/>
                <a:gd name="T22" fmla="*/ 1290 w 270"/>
                <a:gd name="T23" fmla="*/ 578 h 468"/>
                <a:gd name="T24" fmla="*/ 1485 w 270"/>
                <a:gd name="T25" fmla="*/ 381 h 468"/>
                <a:gd name="T26" fmla="*/ 1807 w 270"/>
                <a:gd name="T27" fmla="*/ 320 h 468"/>
                <a:gd name="T28" fmla="*/ 2162 w 270"/>
                <a:gd name="T29" fmla="*/ 195 h 468"/>
                <a:gd name="T30" fmla="*/ 2423 w 270"/>
                <a:gd name="T31" fmla="*/ 159 h 468"/>
                <a:gd name="T32" fmla="*/ 2907 w 270"/>
                <a:gd name="T33" fmla="*/ 130 h 468"/>
                <a:gd name="T34" fmla="*/ 2454 w 270"/>
                <a:gd name="T35" fmla="*/ 0 h 468"/>
                <a:gd name="T36" fmla="*/ 2001 w 270"/>
                <a:gd name="T37" fmla="*/ 0 h 468"/>
                <a:gd name="T38" fmla="*/ 1646 w 270"/>
                <a:gd name="T39" fmla="*/ 0 h 468"/>
                <a:gd name="T40" fmla="*/ 1224 w 270"/>
                <a:gd name="T41" fmla="*/ 130 h 468"/>
                <a:gd name="T42" fmla="*/ 902 w 270"/>
                <a:gd name="T43" fmla="*/ 381 h 468"/>
                <a:gd name="T44" fmla="*/ 808 w 270"/>
                <a:gd name="T45" fmla="*/ 672 h 468"/>
                <a:gd name="T46" fmla="*/ 676 w 270"/>
                <a:gd name="T47" fmla="*/ 1082 h 468"/>
                <a:gd name="T48" fmla="*/ 676 w 270"/>
                <a:gd name="T49" fmla="*/ 1401 h 468"/>
                <a:gd name="T50" fmla="*/ 772 w 270"/>
                <a:gd name="T51" fmla="*/ 1688 h 468"/>
                <a:gd name="T52" fmla="*/ 453 w 270"/>
                <a:gd name="T53" fmla="*/ 1820 h 468"/>
                <a:gd name="T54" fmla="*/ 292 w 270"/>
                <a:gd name="T55" fmla="*/ 1979 h 468"/>
                <a:gd name="T56" fmla="*/ 96 w 270"/>
                <a:gd name="T57" fmla="*/ 2266 h 468"/>
                <a:gd name="T58" fmla="*/ 0 w 270"/>
                <a:gd name="T59" fmla="*/ 2679 h 468"/>
                <a:gd name="T60" fmla="*/ 0 w 270"/>
                <a:gd name="T61" fmla="*/ 3221 h 468"/>
                <a:gd name="T62" fmla="*/ 161 w 270"/>
                <a:gd name="T63" fmla="*/ 3797 h 468"/>
                <a:gd name="T64" fmla="*/ 424 w 270"/>
                <a:gd name="T65" fmla="*/ 4434 h 468"/>
                <a:gd name="T66" fmla="*/ 614 w 270"/>
                <a:gd name="T67" fmla="*/ 4619 h 468"/>
                <a:gd name="T68" fmla="*/ 837 w 270"/>
                <a:gd name="T69" fmla="*/ 4750 h 468"/>
                <a:gd name="T70" fmla="*/ 1128 w 270"/>
                <a:gd name="T71" fmla="*/ 4974 h 468"/>
                <a:gd name="T72" fmla="*/ 1194 w 270"/>
                <a:gd name="T73" fmla="*/ 4685 h 468"/>
                <a:gd name="T74" fmla="*/ 1034 w 270"/>
                <a:gd name="T75" fmla="*/ 4339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9" name="任意多边形 97317">
              <a:extLst>
                <a:ext uri="{FF2B5EF4-FFF2-40B4-BE49-F238E27FC236}">
                  <a16:creationId xmlns:a16="http://schemas.microsoft.com/office/drawing/2014/main" xmlns="" id="{B04F5398-FEE1-79AB-1207-C00003D1DAC5}"/>
                </a:ext>
              </a:extLst>
            </p:cNvPr>
            <p:cNvSpPr>
              <a:spLocks/>
            </p:cNvSpPr>
            <p:nvPr/>
          </p:nvSpPr>
          <p:spPr bwMode="auto">
            <a:xfrm>
              <a:off x="2660" y="1486"/>
              <a:ext cx="580" cy="1056"/>
            </a:xfrm>
            <a:custGeom>
              <a:avLst/>
              <a:gdLst>
                <a:gd name="T0" fmla="*/ 2784 w 321"/>
                <a:gd name="T1" fmla="*/ 6211 h 585"/>
                <a:gd name="T2" fmla="*/ 2493 w 321"/>
                <a:gd name="T3" fmla="*/ 6083 h 585"/>
                <a:gd name="T4" fmla="*/ 2141 w 321"/>
                <a:gd name="T5" fmla="*/ 6022 h 585"/>
                <a:gd name="T6" fmla="*/ 1951 w 321"/>
                <a:gd name="T7" fmla="*/ 6022 h 585"/>
                <a:gd name="T8" fmla="*/ 2338 w 321"/>
                <a:gd name="T9" fmla="*/ 5859 h 585"/>
                <a:gd name="T10" fmla="*/ 1982 w 321"/>
                <a:gd name="T11" fmla="*/ 5699 h 585"/>
                <a:gd name="T12" fmla="*/ 1630 w 321"/>
                <a:gd name="T13" fmla="*/ 5576 h 585"/>
                <a:gd name="T14" fmla="*/ 1214 w 321"/>
                <a:gd name="T15" fmla="*/ 5509 h 585"/>
                <a:gd name="T16" fmla="*/ 1630 w 321"/>
                <a:gd name="T17" fmla="*/ 5448 h 585"/>
                <a:gd name="T18" fmla="*/ 2076 w 321"/>
                <a:gd name="T19" fmla="*/ 5448 h 585"/>
                <a:gd name="T20" fmla="*/ 1469 w 321"/>
                <a:gd name="T21" fmla="*/ 5092 h 585"/>
                <a:gd name="T22" fmla="*/ 992 w 321"/>
                <a:gd name="T23" fmla="*/ 4937 h 585"/>
                <a:gd name="T24" fmla="*/ 701 w 321"/>
                <a:gd name="T25" fmla="*/ 4905 h 585"/>
                <a:gd name="T26" fmla="*/ 1185 w 321"/>
                <a:gd name="T27" fmla="*/ 4812 h 585"/>
                <a:gd name="T28" fmla="*/ 1695 w 321"/>
                <a:gd name="T29" fmla="*/ 4841 h 585"/>
                <a:gd name="T30" fmla="*/ 1951 w 321"/>
                <a:gd name="T31" fmla="*/ 4874 h 585"/>
                <a:gd name="T32" fmla="*/ 1505 w 321"/>
                <a:gd name="T33" fmla="*/ 4589 h 585"/>
                <a:gd name="T34" fmla="*/ 992 w 321"/>
                <a:gd name="T35" fmla="*/ 4457 h 585"/>
                <a:gd name="T36" fmla="*/ 381 w 321"/>
                <a:gd name="T37" fmla="*/ 4302 h 585"/>
                <a:gd name="T38" fmla="*/ 1149 w 321"/>
                <a:gd name="T39" fmla="*/ 4273 h 585"/>
                <a:gd name="T40" fmla="*/ 1599 w 321"/>
                <a:gd name="T41" fmla="*/ 4302 h 585"/>
                <a:gd name="T42" fmla="*/ 1149 w 321"/>
                <a:gd name="T43" fmla="*/ 3888 h 585"/>
                <a:gd name="T44" fmla="*/ 352 w 321"/>
                <a:gd name="T45" fmla="*/ 3601 h 585"/>
                <a:gd name="T46" fmla="*/ 0 w 321"/>
                <a:gd name="T47" fmla="*/ 3506 h 585"/>
                <a:gd name="T48" fmla="*/ 1149 w 321"/>
                <a:gd name="T49" fmla="*/ 3571 h 585"/>
                <a:gd name="T50" fmla="*/ 1344 w 321"/>
                <a:gd name="T51" fmla="*/ 3601 h 585"/>
                <a:gd name="T52" fmla="*/ 1084 w 321"/>
                <a:gd name="T53" fmla="*/ 3376 h 585"/>
                <a:gd name="T54" fmla="*/ 636 w 321"/>
                <a:gd name="T55" fmla="*/ 3024 h 585"/>
                <a:gd name="T56" fmla="*/ 1185 w 321"/>
                <a:gd name="T57" fmla="*/ 2865 h 585"/>
                <a:gd name="T58" fmla="*/ 992 w 321"/>
                <a:gd name="T59" fmla="*/ 2643 h 585"/>
                <a:gd name="T60" fmla="*/ 542 w 321"/>
                <a:gd name="T61" fmla="*/ 2388 h 585"/>
                <a:gd name="T62" fmla="*/ 768 w 321"/>
                <a:gd name="T63" fmla="*/ 2229 h 585"/>
                <a:gd name="T64" fmla="*/ 477 w 321"/>
                <a:gd name="T65" fmla="*/ 2040 h 585"/>
                <a:gd name="T66" fmla="*/ 94 w 321"/>
                <a:gd name="T67" fmla="*/ 1942 h 585"/>
                <a:gd name="T68" fmla="*/ 513 w 321"/>
                <a:gd name="T69" fmla="*/ 1848 h 585"/>
                <a:gd name="T70" fmla="*/ 226 w 321"/>
                <a:gd name="T71" fmla="*/ 1594 h 585"/>
                <a:gd name="T72" fmla="*/ 0 w 321"/>
                <a:gd name="T73" fmla="*/ 1558 h 585"/>
                <a:gd name="T74" fmla="*/ 352 w 321"/>
                <a:gd name="T75" fmla="*/ 1498 h 585"/>
                <a:gd name="T76" fmla="*/ 636 w 321"/>
                <a:gd name="T77" fmla="*/ 1529 h 585"/>
                <a:gd name="T78" fmla="*/ 255 w 321"/>
                <a:gd name="T79" fmla="*/ 1117 h 585"/>
                <a:gd name="T80" fmla="*/ 130 w 321"/>
                <a:gd name="T81" fmla="*/ 794 h 585"/>
                <a:gd name="T82" fmla="*/ 412 w 321"/>
                <a:gd name="T83" fmla="*/ 1016 h 585"/>
                <a:gd name="T84" fmla="*/ 737 w 321"/>
                <a:gd name="T85" fmla="*/ 1052 h 585"/>
                <a:gd name="T86" fmla="*/ 607 w 321"/>
                <a:gd name="T87" fmla="*/ 446 h 585"/>
                <a:gd name="T88" fmla="*/ 578 w 321"/>
                <a:gd name="T89" fmla="*/ 0 h 585"/>
                <a:gd name="T90" fmla="*/ 672 w 321"/>
                <a:gd name="T91" fmla="*/ 287 h 585"/>
                <a:gd name="T92" fmla="*/ 992 w 321"/>
                <a:gd name="T93" fmla="*/ 607 h 585"/>
                <a:gd name="T94" fmla="*/ 963 w 321"/>
                <a:gd name="T95" fmla="*/ 255 h 585"/>
                <a:gd name="T96" fmla="*/ 992 w 321"/>
                <a:gd name="T97" fmla="*/ 65 h 585"/>
                <a:gd name="T98" fmla="*/ 1185 w 321"/>
                <a:gd name="T99" fmla="*/ 352 h 585"/>
                <a:gd name="T100" fmla="*/ 1440 w 321"/>
                <a:gd name="T101" fmla="*/ 542 h 585"/>
                <a:gd name="T102" fmla="*/ 1695 w 321"/>
                <a:gd name="T103" fmla="*/ 94 h 585"/>
                <a:gd name="T104" fmla="*/ 1821 w 321"/>
                <a:gd name="T105" fmla="*/ 410 h 585"/>
                <a:gd name="T106" fmla="*/ 2047 w 321"/>
                <a:gd name="T107" fmla="*/ 672 h 585"/>
                <a:gd name="T108" fmla="*/ 2177 w 321"/>
                <a:gd name="T109" fmla="*/ 255 h 585"/>
                <a:gd name="T110" fmla="*/ 2338 w 321"/>
                <a:gd name="T111" fmla="*/ 861 h 585"/>
                <a:gd name="T112" fmla="*/ 3422 w 321"/>
                <a:gd name="T113" fmla="*/ 5419 h 585"/>
                <a:gd name="T114" fmla="*/ 2784 w 321"/>
                <a:gd name="T115" fmla="*/ 6211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0" name="任意多边形 97318">
              <a:extLst>
                <a:ext uri="{FF2B5EF4-FFF2-40B4-BE49-F238E27FC236}">
                  <a16:creationId xmlns:a16="http://schemas.microsoft.com/office/drawing/2014/main" xmlns="" id="{300B3AD7-1E9D-FBC7-B8F0-C87630E43E2F}"/>
                </a:ext>
              </a:extLst>
            </p:cNvPr>
            <p:cNvSpPr>
              <a:spLocks/>
            </p:cNvSpPr>
            <p:nvPr/>
          </p:nvSpPr>
          <p:spPr bwMode="auto">
            <a:xfrm>
              <a:off x="2920" y="1493"/>
              <a:ext cx="906" cy="618"/>
            </a:xfrm>
            <a:custGeom>
              <a:avLst/>
              <a:gdLst>
                <a:gd name="T0" fmla="*/ 608 w 501"/>
                <a:gd name="T1" fmla="*/ 768 h 342"/>
                <a:gd name="T2" fmla="*/ 29 w 501"/>
                <a:gd name="T3" fmla="*/ 768 h 342"/>
                <a:gd name="T4" fmla="*/ 0 w 501"/>
                <a:gd name="T5" fmla="*/ 1852 h 342"/>
                <a:gd name="T6" fmla="*/ 291 w 501"/>
                <a:gd name="T7" fmla="*/ 3291 h 342"/>
                <a:gd name="T8" fmla="*/ 2698 w 501"/>
                <a:gd name="T9" fmla="*/ 3647 h 342"/>
                <a:gd name="T10" fmla="*/ 5105 w 501"/>
                <a:gd name="T11" fmla="*/ 3262 h 342"/>
                <a:gd name="T12" fmla="*/ 5295 w 501"/>
                <a:gd name="T13" fmla="*/ 1821 h 342"/>
                <a:gd name="T14" fmla="*/ 5356 w 501"/>
                <a:gd name="T15" fmla="*/ 1055 h 342"/>
                <a:gd name="T16" fmla="*/ 5134 w 501"/>
                <a:gd name="T17" fmla="*/ 477 h 342"/>
                <a:gd name="T18" fmla="*/ 3848 w 501"/>
                <a:gd name="T19" fmla="*/ 0 h 342"/>
                <a:gd name="T20" fmla="*/ 2662 w 501"/>
                <a:gd name="T21" fmla="*/ 0 h 342"/>
                <a:gd name="T22" fmla="*/ 1893 w 501"/>
                <a:gd name="T23" fmla="*/ 352 h 342"/>
                <a:gd name="T24" fmla="*/ 1154 w 501"/>
                <a:gd name="T25" fmla="*/ 768 h 342"/>
                <a:gd name="T26" fmla="*/ 608 w 501"/>
                <a:gd name="T27" fmla="*/ 768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1" name="任意多边形 97319">
              <a:extLst>
                <a:ext uri="{FF2B5EF4-FFF2-40B4-BE49-F238E27FC236}">
                  <a16:creationId xmlns:a16="http://schemas.microsoft.com/office/drawing/2014/main" xmlns="" id="{4BAE43C2-73BD-041A-FA70-92A81936F606}"/>
                </a:ext>
              </a:extLst>
            </p:cNvPr>
            <p:cNvSpPr>
              <a:spLocks/>
            </p:cNvSpPr>
            <p:nvPr/>
          </p:nvSpPr>
          <p:spPr bwMode="auto">
            <a:xfrm>
              <a:off x="3007" y="1916"/>
              <a:ext cx="824" cy="379"/>
            </a:xfrm>
            <a:custGeom>
              <a:avLst/>
              <a:gdLst>
                <a:gd name="T0" fmla="*/ 607 w 456"/>
                <a:gd name="T1" fmla="*/ 159 h 210"/>
                <a:gd name="T2" fmla="*/ 0 w 456"/>
                <a:gd name="T3" fmla="*/ 570 h 210"/>
                <a:gd name="T4" fmla="*/ 2495 w 456"/>
                <a:gd name="T5" fmla="*/ 2227 h 210"/>
                <a:gd name="T6" fmla="*/ 3135 w 456"/>
                <a:gd name="T7" fmla="*/ 1276 h 210"/>
                <a:gd name="T8" fmla="*/ 4256 w 456"/>
                <a:gd name="T9" fmla="*/ 893 h 210"/>
                <a:gd name="T10" fmla="*/ 4863 w 456"/>
                <a:gd name="T11" fmla="*/ 159 h 210"/>
                <a:gd name="T12" fmla="*/ 4284 w 456"/>
                <a:gd name="T13" fmla="*/ 0 h 210"/>
                <a:gd name="T14" fmla="*/ 3010 w 456"/>
                <a:gd name="T15" fmla="*/ 226 h 210"/>
                <a:gd name="T16" fmla="*/ 2273 w 456"/>
                <a:gd name="T17" fmla="*/ 254 h 210"/>
                <a:gd name="T18" fmla="*/ 1695 w 456"/>
                <a:gd name="T19" fmla="*/ 94 h 210"/>
                <a:gd name="T20" fmla="*/ 607 w 456"/>
                <a:gd name="T21" fmla="*/ 159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2" name="任意多边形 97320">
              <a:extLst>
                <a:ext uri="{FF2B5EF4-FFF2-40B4-BE49-F238E27FC236}">
                  <a16:creationId xmlns:a16="http://schemas.microsoft.com/office/drawing/2014/main" xmlns="" id="{D3358717-0C36-61B9-07AF-A421383E6CBA}"/>
                </a:ext>
              </a:extLst>
            </p:cNvPr>
            <p:cNvSpPr>
              <a:spLocks/>
            </p:cNvSpPr>
            <p:nvPr/>
          </p:nvSpPr>
          <p:spPr bwMode="auto">
            <a:xfrm>
              <a:off x="2627" y="2654"/>
              <a:ext cx="1302" cy="372"/>
            </a:xfrm>
            <a:custGeom>
              <a:avLst/>
              <a:gdLst>
                <a:gd name="T0" fmla="*/ 0 w 720"/>
                <a:gd name="T1" fmla="*/ 211 h 206"/>
                <a:gd name="T2" fmla="*/ 1031 w 720"/>
                <a:gd name="T3" fmla="*/ 979 h 206"/>
                <a:gd name="T4" fmla="*/ 1732 w 720"/>
                <a:gd name="T5" fmla="*/ 1490 h 206"/>
                <a:gd name="T6" fmla="*/ 2371 w 720"/>
                <a:gd name="T7" fmla="*/ 1873 h 206"/>
                <a:gd name="T8" fmla="*/ 2884 w 720"/>
                <a:gd name="T9" fmla="*/ 2060 h 206"/>
                <a:gd name="T10" fmla="*/ 3718 w 720"/>
                <a:gd name="T11" fmla="*/ 2192 h 206"/>
                <a:gd name="T12" fmla="*/ 4427 w 720"/>
                <a:gd name="T13" fmla="*/ 2192 h 206"/>
                <a:gd name="T14" fmla="*/ 5134 w 720"/>
                <a:gd name="T15" fmla="*/ 2060 h 206"/>
                <a:gd name="T16" fmla="*/ 5647 w 720"/>
                <a:gd name="T17" fmla="*/ 1938 h 206"/>
                <a:gd name="T18" fmla="*/ 6219 w 720"/>
                <a:gd name="T19" fmla="*/ 1614 h 206"/>
                <a:gd name="T20" fmla="*/ 6864 w 720"/>
                <a:gd name="T21" fmla="*/ 1331 h 206"/>
                <a:gd name="T22" fmla="*/ 7411 w 720"/>
                <a:gd name="T23" fmla="*/ 899 h 206"/>
                <a:gd name="T24" fmla="*/ 7698 w 720"/>
                <a:gd name="T25" fmla="*/ 636 h 206"/>
                <a:gd name="T26" fmla="*/ 5713 w 720"/>
                <a:gd name="T27" fmla="*/ 0 h 206"/>
                <a:gd name="T28" fmla="*/ 3401 w 720"/>
                <a:gd name="T29" fmla="*/ 65 h 206"/>
                <a:gd name="T30" fmla="*/ 0 w 720"/>
                <a:gd name="T31" fmla="*/ 211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3" name="任意多边形 97321">
              <a:extLst>
                <a:ext uri="{FF2B5EF4-FFF2-40B4-BE49-F238E27FC236}">
                  <a16:creationId xmlns:a16="http://schemas.microsoft.com/office/drawing/2014/main" xmlns="" id="{3089A074-DFC0-85F3-41DC-7194BE3F8AD7}"/>
                </a:ext>
              </a:extLst>
            </p:cNvPr>
            <p:cNvSpPr>
              <a:spLocks/>
            </p:cNvSpPr>
            <p:nvPr/>
          </p:nvSpPr>
          <p:spPr bwMode="auto">
            <a:xfrm>
              <a:off x="2980" y="2138"/>
              <a:ext cx="515" cy="395"/>
            </a:xfrm>
            <a:custGeom>
              <a:avLst/>
              <a:gdLst>
                <a:gd name="T0" fmla="*/ 0 w 285"/>
                <a:gd name="T1" fmla="*/ 0 h 219"/>
                <a:gd name="T2" fmla="*/ 195 w 285"/>
                <a:gd name="T3" fmla="*/ 752 h 219"/>
                <a:gd name="T4" fmla="*/ 412 w 285"/>
                <a:gd name="T5" fmla="*/ 1162 h 219"/>
                <a:gd name="T6" fmla="*/ 737 w 285"/>
                <a:gd name="T7" fmla="*/ 1607 h 219"/>
                <a:gd name="T8" fmla="*/ 1055 w 285"/>
                <a:gd name="T9" fmla="*/ 1988 h 219"/>
                <a:gd name="T10" fmla="*/ 1375 w 285"/>
                <a:gd name="T11" fmla="*/ 2316 h 219"/>
                <a:gd name="T12" fmla="*/ 3039 w 285"/>
                <a:gd name="T13" fmla="*/ 1057 h 219"/>
                <a:gd name="T14" fmla="*/ 2076 w 285"/>
                <a:gd name="T15" fmla="*/ 422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4" name="任意多边形 97322">
              <a:extLst>
                <a:ext uri="{FF2B5EF4-FFF2-40B4-BE49-F238E27FC236}">
                  <a16:creationId xmlns:a16="http://schemas.microsoft.com/office/drawing/2014/main" xmlns="" id="{EFF4EB18-0F5C-C53E-BB7B-398D17036412}"/>
                </a:ext>
              </a:extLst>
            </p:cNvPr>
            <p:cNvSpPr>
              <a:spLocks/>
            </p:cNvSpPr>
            <p:nvPr/>
          </p:nvSpPr>
          <p:spPr bwMode="auto">
            <a:xfrm>
              <a:off x="3137" y="1744"/>
              <a:ext cx="770" cy="914"/>
            </a:xfrm>
            <a:custGeom>
              <a:avLst/>
              <a:gdLst>
                <a:gd name="T0" fmla="*/ 130 w 426"/>
                <a:gd name="T1" fmla="*/ 5305 h 506"/>
                <a:gd name="T2" fmla="*/ 0 w 426"/>
                <a:gd name="T3" fmla="*/ 4662 h 506"/>
                <a:gd name="T4" fmla="*/ 381 w 426"/>
                <a:gd name="T5" fmla="*/ 4026 h 506"/>
                <a:gd name="T6" fmla="*/ 1215 w 426"/>
                <a:gd name="T7" fmla="*/ 3383 h 506"/>
                <a:gd name="T8" fmla="*/ 1918 w 426"/>
                <a:gd name="T9" fmla="*/ 2874 h 506"/>
                <a:gd name="T10" fmla="*/ 2245 w 426"/>
                <a:gd name="T11" fmla="*/ 2234 h 506"/>
                <a:gd name="T12" fmla="*/ 2816 w 426"/>
                <a:gd name="T13" fmla="*/ 2047 h 506"/>
                <a:gd name="T14" fmla="*/ 3460 w 426"/>
                <a:gd name="T15" fmla="*/ 1915 h 506"/>
                <a:gd name="T16" fmla="*/ 3714 w 426"/>
                <a:gd name="T17" fmla="*/ 1404 h 506"/>
                <a:gd name="T18" fmla="*/ 4034 w 426"/>
                <a:gd name="T19" fmla="*/ 701 h 506"/>
                <a:gd name="T20" fmla="*/ 4228 w 426"/>
                <a:gd name="T21" fmla="*/ 130 h 506"/>
                <a:gd name="T22" fmla="*/ 4418 w 426"/>
                <a:gd name="T23" fmla="*/ 0 h 506"/>
                <a:gd name="T24" fmla="*/ 4548 w 426"/>
                <a:gd name="T25" fmla="*/ 854 h 506"/>
                <a:gd name="T26" fmla="*/ 4548 w 426"/>
                <a:gd name="T27" fmla="*/ 1586 h 506"/>
                <a:gd name="T28" fmla="*/ 4548 w 426"/>
                <a:gd name="T29" fmla="*/ 2097 h 506"/>
                <a:gd name="T30" fmla="*/ 4483 w 426"/>
                <a:gd name="T31" fmla="*/ 2639 h 506"/>
                <a:gd name="T32" fmla="*/ 4387 w 426"/>
                <a:gd name="T33" fmla="*/ 3152 h 506"/>
                <a:gd name="T34" fmla="*/ 4163 w 426"/>
                <a:gd name="T35" fmla="*/ 3726 h 506"/>
                <a:gd name="T36" fmla="*/ 3940 w 426"/>
                <a:gd name="T37" fmla="*/ 4173 h 506"/>
                <a:gd name="T38" fmla="*/ 3620 w 426"/>
                <a:gd name="T39" fmla="*/ 4649 h 506"/>
                <a:gd name="T40" fmla="*/ 3042 w 426"/>
                <a:gd name="T41" fmla="*/ 5386 h 506"/>
                <a:gd name="T42" fmla="*/ 1918 w 426"/>
                <a:gd name="T43" fmla="*/ 5240 h 506"/>
                <a:gd name="T44" fmla="*/ 130 w 426"/>
                <a:gd name="T45" fmla="*/ 5305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5" name="任意多边形 97323">
              <a:extLst>
                <a:ext uri="{FF2B5EF4-FFF2-40B4-BE49-F238E27FC236}">
                  <a16:creationId xmlns:a16="http://schemas.microsoft.com/office/drawing/2014/main" xmlns="" id="{C23FFE1B-3B3F-B8CE-5FBD-B340609CFBEF}"/>
                </a:ext>
              </a:extLst>
            </p:cNvPr>
            <p:cNvSpPr>
              <a:spLocks/>
            </p:cNvSpPr>
            <p:nvPr/>
          </p:nvSpPr>
          <p:spPr bwMode="auto">
            <a:xfrm>
              <a:off x="2128" y="2405"/>
              <a:ext cx="1817" cy="433"/>
            </a:xfrm>
            <a:custGeom>
              <a:avLst/>
              <a:gdLst>
                <a:gd name="T0" fmla="*/ 1922 w 1005"/>
                <a:gd name="T1" fmla="*/ 316 h 240"/>
                <a:gd name="T2" fmla="*/ 2144 w 1005"/>
                <a:gd name="T3" fmla="*/ 615 h 240"/>
                <a:gd name="T4" fmla="*/ 2631 w 1005"/>
                <a:gd name="T5" fmla="*/ 826 h 240"/>
                <a:gd name="T6" fmla="*/ 3079 w 1005"/>
                <a:gd name="T7" fmla="*/ 870 h 240"/>
                <a:gd name="T8" fmla="*/ 3462 w 1005"/>
                <a:gd name="T9" fmla="*/ 826 h 240"/>
                <a:gd name="T10" fmla="*/ 4296 w 1005"/>
                <a:gd name="T11" fmla="*/ 951 h 240"/>
                <a:gd name="T12" fmla="*/ 5064 w 1005"/>
                <a:gd name="T13" fmla="*/ 1335 h 240"/>
                <a:gd name="T14" fmla="*/ 5704 w 1005"/>
                <a:gd name="T15" fmla="*/ 1380 h 240"/>
                <a:gd name="T16" fmla="*/ 6093 w 1005"/>
                <a:gd name="T17" fmla="*/ 1276 h 240"/>
                <a:gd name="T18" fmla="*/ 6599 w 1005"/>
                <a:gd name="T19" fmla="*/ 1185 h 240"/>
                <a:gd name="T20" fmla="*/ 7116 w 1005"/>
                <a:gd name="T21" fmla="*/ 1146 h 240"/>
                <a:gd name="T22" fmla="*/ 7565 w 1005"/>
                <a:gd name="T23" fmla="*/ 1122 h 240"/>
                <a:gd name="T24" fmla="*/ 7950 w 1005"/>
                <a:gd name="T25" fmla="*/ 1146 h 240"/>
                <a:gd name="T26" fmla="*/ 8653 w 1005"/>
                <a:gd name="T27" fmla="*/ 1146 h 240"/>
                <a:gd name="T28" fmla="*/ 9486 w 1005"/>
                <a:gd name="T29" fmla="*/ 1396 h 240"/>
                <a:gd name="T30" fmla="*/ 10130 w 1005"/>
                <a:gd name="T31" fmla="*/ 1846 h 240"/>
                <a:gd name="T32" fmla="*/ 10737 w 1005"/>
                <a:gd name="T33" fmla="*/ 2080 h 240"/>
                <a:gd name="T34" fmla="*/ 10356 w 1005"/>
                <a:gd name="T35" fmla="*/ 2360 h 240"/>
                <a:gd name="T36" fmla="*/ 10159 w 1005"/>
                <a:gd name="T37" fmla="*/ 2235 h 240"/>
                <a:gd name="T38" fmla="*/ 9551 w 1005"/>
                <a:gd name="T39" fmla="*/ 2096 h 240"/>
                <a:gd name="T40" fmla="*/ 8528 w 1005"/>
                <a:gd name="T41" fmla="*/ 1972 h 240"/>
                <a:gd name="T42" fmla="*/ 8398 w 1005"/>
                <a:gd name="T43" fmla="*/ 1651 h 240"/>
                <a:gd name="T44" fmla="*/ 8208 w 1005"/>
                <a:gd name="T45" fmla="*/ 1651 h 240"/>
                <a:gd name="T46" fmla="*/ 7885 w 1005"/>
                <a:gd name="T47" fmla="*/ 2096 h 240"/>
                <a:gd name="T48" fmla="*/ 7310 w 1005"/>
                <a:gd name="T49" fmla="*/ 2226 h 240"/>
                <a:gd name="T50" fmla="*/ 6861 w 1005"/>
                <a:gd name="T51" fmla="*/ 2243 h 240"/>
                <a:gd name="T52" fmla="*/ 6152 w 1005"/>
                <a:gd name="T53" fmla="*/ 2372 h 240"/>
                <a:gd name="T54" fmla="*/ 5644 w 1005"/>
                <a:gd name="T55" fmla="*/ 2542 h 240"/>
                <a:gd name="T56" fmla="*/ 4936 w 1005"/>
                <a:gd name="T57" fmla="*/ 2477 h 240"/>
                <a:gd name="T58" fmla="*/ 4520 w 1005"/>
                <a:gd name="T59" fmla="*/ 2185 h 240"/>
                <a:gd name="T60" fmla="*/ 4037 w 1005"/>
                <a:gd name="T61" fmla="*/ 2031 h 240"/>
                <a:gd name="T62" fmla="*/ 3686 w 1005"/>
                <a:gd name="T63" fmla="*/ 2109 h 240"/>
                <a:gd name="T64" fmla="*/ 3334 w 1005"/>
                <a:gd name="T65" fmla="*/ 2096 h 240"/>
                <a:gd name="T66" fmla="*/ 3014 w 1005"/>
                <a:gd name="T67" fmla="*/ 1898 h 240"/>
                <a:gd name="T68" fmla="*/ 2631 w 1005"/>
                <a:gd name="T69" fmla="*/ 1591 h 240"/>
                <a:gd name="T70" fmla="*/ 2245 w 1005"/>
                <a:gd name="T71" fmla="*/ 1335 h 240"/>
                <a:gd name="T72" fmla="*/ 1893 w 1005"/>
                <a:gd name="T73" fmla="*/ 1344 h 240"/>
                <a:gd name="T74" fmla="*/ 1472 w 1005"/>
                <a:gd name="T75" fmla="*/ 1461 h 240"/>
                <a:gd name="T76" fmla="*/ 1088 w 1005"/>
                <a:gd name="T77" fmla="*/ 1644 h 240"/>
                <a:gd name="T78" fmla="*/ 703 w 1005"/>
                <a:gd name="T79" fmla="*/ 1768 h 240"/>
                <a:gd name="T80" fmla="*/ 255 w 1005"/>
                <a:gd name="T81" fmla="*/ 1781 h 240"/>
                <a:gd name="T82" fmla="*/ 65 w 1005"/>
                <a:gd name="T83" fmla="*/ 1579 h 240"/>
                <a:gd name="T84" fmla="*/ 0 w 1005"/>
                <a:gd name="T85" fmla="*/ 1396 h 240"/>
                <a:gd name="T86" fmla="*/ 255 w 1005"/>
                <a:gd name="T87" fmla="*/ 1016 h 240"/>
                <a:gd name="T88" fmla="*/ 418 w 1005"/>
                <a:gd name="T89" fmla="*/ 424 h 240"/>
                <a:gd name="T90" fmla="*/ 448 w 1005"/>
                <a:gd name="T91" fmla="*/ 189 h 240"/>
                <a:gd name="T92" fmla="*/ 673 w 1005"/>
                <a:gd name="T93" fmla="*/ 13 h 240"/>
                <a:gd name="T94" fmla="*/ 964 w 1005"/>
                <a:gd name="T95" fmla="*/ 0 h 240"/>
                <a:gd name="T96" fmla="*/ 1922 w 1005"/>
                <a:gd name="T97" fmla="*/ 31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6" name="任意多边形 97324">
              <a:extLst>
                <a:ext uri="{FF2B5EF4-FFF2-40B4-BE49-F238E27FC236}">
                  <a16:creationId xmlns:a16="http://schemas.microsoft.com/office/drawing/2014/main" xmlns="" id="{700A17E3-C525-1A37-8CEA-E9556B765B25}"/>
                </a:ext>
              </a:extLst>
            </p:cNvPr>
            <p:cNvSpPr>
              <a:spLocks/>
            </p:cNvSpPr>
            <p:nvPr/>
          </p:nvSpPr>
          <p:spPr bwMode="auto">
            <a:xfrm>
              <a:off x="2757" y="1560"/>
              <a:ext cx="651" cy="708"/>
            </a:xfrm>
            <a:custGeom>
              <a:avLst/>
              <a:gdLst>
                <a:gd name="T0" fmla="*/ 3848 w 360"/>
                <a:gd name="T1" fmla="*/ 4172 h 392"/>
                <a:gd name="T2" fmla="*/ 3754 w 360"/>
                <a:gd name="T3" fmla="*/ 3881 h 392"/>
                <a:gd name="T4" fmla="*/ 3212 w 360"/>
                <a:gd name="T5" fmla="*/ 3509 h 392"/>
                <a:gd name="T6" fmla="*/ 2501 w 360"/>
                <a:gd name="T7" fmla="*/ 3128 h 392"/>
                <a:gd name="T8" fmla="*/ 1864 w 360"/>
                <a:gd name="T9" fmla="*/ 2617 h 392"/>
                <a:gd name="T10" fmla="*/ 1893 w 360"/>
                <a:gd name="T11" fmla="*/ 2574 h 392"/>
                <a:gd name="T12" fmla="*/ 1477 w 360"/>
                <a:gd name="T13" fmla="*/ 2169 h 392"/>
                <a:gd name="T14" fmla="*/ 1282 w 360"/>
                <a:gd name="T15" fmla="*/ 1680 h 392"/>
                <a:gd name="T16" fmla="*/ 1154 w 360"/>
                <a:gd name="T17" fmla="*/ 1279 h 392"/>
                <a:gd name="T18" fmla="*/ 1154 w 360"/>
                <a:gd name="T19" fmla="*/ 701 h 392"/>
                <a:gd name="T20" fmla="*/ 1347 w 360"/>
                <a:gd name="T21" fmla="*/ 513 h 392"/>
                <a:gd name="T22" fmla="*/ 2311 w 360"/>
                <a:gd name="T23" fmla="*/ 636 h 392"/>
                <a:gd name="T24" fmla="*/ 1477 w 360"/>
                <a:gd name="T25" fmla="*/ 65 h 392"/>
                <a:gd name="T26" fmla="*/ 769 w 360"/>
                <a:gd name="T27" fmla="*/ 0 h 392"/>
                <a:gd name="T28" fmla="*/ 255 w 360"/>
                <a:gd name="T29" fmla="*/ 195 h 392"/>
                <a:gd name="T30" fmla="*/ 130 w 360"/>
                <a:gd name="T31" fmla="*/ 466 h 392"/>
                <a:gd name="T32" fmla="*/ 0 w 360"/>
                <a:gd name="T33" fmla="*/ 907 h 392"/>
                <a:gd name="T34" fmla="*/ 130 w 360"/>
                <a:gd name="T35" fmla="*/ 1331 h 392"/>
                <a:gd name="T36" fmla="*/ 477 w 360"/>
                <a:gd name="T37" fmla="*/ 1674 h 392"/>
                <a:gd name="T38" fmla="*/ 769 w 360"/>
                <a:gd name="T39" fmla="*/ 1914 h 392"/>
                <a:gd name="T40" fmla="*/ 899 w 360"/>
                <a:gd name="T41" fmla="*/ 2550 h 392"/>
                <a:gd name="T42" fmla="*/ 899 w 360"/>
                <a:gd name="T43" fmla="*/ 2958 h 392"/>
                <a:gd name="T44" fmla="*/ 1089 w 360"/>
                <a:gd name="T45" fmla="*/ 3471 h 392"/>
                <a:gd name="T46" fmla="*/ 1477 w 360"/>
                <a:gd name="T47" fmla="*/ 3896 h 392"/>
                <a:gd name="T48" fmla="*/ 1987 w 360"/>
                <a:gd name="T49" fmla="*/ 4026 h 392"/>
                <a:gd name="T50" fmla="*/ 2633 w 360"/>
                <a:gd name="T51" fmla="*/ 3961 h 392"/>
                <a:gd name="T52" fmla="*/ 3212 w 360"/>
                <a:gd name="T53" fmla="*/ 4026 h 392"/>
                <a:gd name="T54" fmla="*/ 3848 w 360"/>
                <a:gd name="T55" fmla="*/ 417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7" name="任意多边形 97325">
              <a:extLst>
                <a:ext uri="{FF2B5EF4-FFF2-40B4-BE49-F238E27FC236}">
                  <a16:creationId xmlns:a16="http://schemas.microsoft.com/office/drawing/2014/main" xmlns="" id="{9B8E0CBD-4A81-1443-76D8-3219680A4C72}"/>
                </a:ext>
              </a:extLst>
            </p:cNvPr>
            <p:cNvSpPr>
              <a:spLocks/>
            </p:cNvSpPr>
            <p:nvPr/>
          </p:nvSpPr>
          <p:spPr bwMode="auto">
            <a:xfrm>
              <a:off x="3148" y="1737"/>
              <a:ext cx="732" cy="785"/>
            </a:xfrm>
            <a:custGeom>
              <a:avLst/>
              <a:gdLst>
                <a:gd name="T0" fmla="*/ 0 w 405"/>
                <a:gd name="T1" fmla="*/ 4614 h 435"/>
                <a:gd name="T2" fmla="*/ 381 w 405"/>
                <a:gd name="T3" fmla="*/ 4230 h 435"/>
                <a:gd name="T4" fmla="*/ 898 w 405"/>
                <a:gd name="T5" fmla="*/ 4044 h 435"/>
                <a:gd name="T6" fmla="*/ 1506 w 405"/>
                <a:gd name="T7" fmla="*/ 3820 h 435"/>
                <a:gd name="T8" fmla="*/ 1638 w 405"/>
                <a:gd name="T9" fmla="*/ 3595 h 435"/>
                <a:gd name="T10" fmla="*/ 1638 w 405"/>
                <a:gd name="T11" fmla="*/ 3468 h 435"/>
                <a:gd name="T12" fmla="*/ 1793 w 405"/>
                <a:gd name="T13" fmla="*/ 3279 h 435"/>
                <a:gd name="T14" fmla="*/ 2274 w 405"/>
                <a:gd name="T15" fmla="*/ 3023 h 435"/>
                <a:gd name="T16" fmla="*/ 2339 w 405"/>
                <a:gd name="T17" fmla="*/ 2739 h 435"/>
                <a:gd name="T18" fmla="*/ 2368 w 405"/>
                <a:gd name="T19" fmla="*/ 2452 h 435"/>
                <a:gd name="T20" fmla="*/ 2590 w 405"/>
                <a:gd name="T21" fmla="*/ 2416 h 435"/>
                <a:gd name="T22" fmla="*/ 3136 w 405"/>
                <a:gd name="T23" fmla="*/ 2387 h 435"/>
                <a:gd name="T24" fmla="*/ 3488 w 405"/>
                <a:gd name="T25" fmla="*/ 2227 h 435"/>
                <a:gd name="T26" fmla="*/ 3553 w 405"/>
                <a:gd name="T27" fmla="*/ 1942 h 435"/>
                <a:gd name="T28" fmla="*/ 3940 w 405"/>
                <a:gd name="T29" fmla="*/ 1716 h 435"/>
                <a:gd name="T30" fmla="*/ 4126 w 405"/>
                <a:gd name="T31" fmla="*/ 1397 h 435"/>
                <a:gd name="T32" fmla="*/ 4256 w 405"/>
                <a:gd name="T33" fmla="*/ 987 h 435"/>
                <a:gd name="T34" fmla="*/ 4293 w 405"/>
                <a:gd name="T35" fmla="*/ 794 h 435"/>
                <a:gd name="T36" fmla="*/ 4322 w 405"/>
                <a:gd name="T37" fmla="*/ 0 h 435"/>
                <a:gd name="T38" fmla="*/ 4002 w 405"/>
                <a:gd name="T39" fmla="*/ 352 h 435"/>
                <a:gd name="T40" fmla="*/ 3969 w 405"/>
                <a:gd name="T41" fmla="*/ 700 h 435"/>
                <a:gd name="T42" fmla="*/ 3808 w 405"/>
                <a:gd name="T43" fmla="*/ 1081 h 435"/>
                <a:gd name="T44" fmla="*/ 3620 w 405"/>
                <a:gd name="T45" fmla="*/ 1368 h 435"/>
                <a:gd name="T46" fmla="*/ 3423 w 405"/>
                <a:gd name="T47" fmla="*/ 1687 h 435"/>
                <a:gd name="T48" fmla="*/ 3297 w 405"/>
                <a:gd name="T49" fmla="*/ 1817 h 435"/>
                <a:gd name="T50" fmla="*/ 3042 w 405"/>
                <a:gd name="T51" fmla="*/ 1875 h 435"/>
                <a:gd name="T52" fmla="*/ 2590 w 405"/>
                <a:gd name="T53" fmla="*/ 2003 h 435"/>
                <a:gd name="T54" fmla="*/ 2113 w 405"/>
                <a:gd name="T55" fmla="*/ 2133 h 435"/>
                <a:gd name="T56" fmla="*/ 1918 w 405"/>
                <a:gd name="T57" fmla="*/ 2387 h 435"/>
                <a:gd name="T58" fmla="*/ 1889 w 405"/>
                <a:gd name="T59" fmla="*/ 2543 h 435"/>
                <a:gd name="T60" fmla="*/ 1760 w 405"/>
                <a:gd name="T61" fmla="*/ 2898 h 435"/>
                <a:gd name="T62" fmla="*/ 1310 w 405"/>
                <a:gd name="T63" fmla="*/ 3149 h 435"/>
                <a:gd name="T64" fmla="*/ 1027 w 405"/>
                <a:gd name="T65" fmla="*/ 3308 h 435"/>
                <a:gd name="T66" fmla="*/ 737 w 405"/>
                <a:gd name="T67" fmla="*/ 3533 h 435"/>
                <a:gd name="T68" fmla="*/ 320 w 405"/>
                <a:gd name="T69" fmla="*/ 3849 h 435"/>
                <a:gd name="T70" fmla="*/ 130 w 405"/>
                <a:gd name="T71" fmla="*/ 4104 h 435"/>
                <a:gd name="T72" fmla="*/ 0 w 405"/>
                <a:gd name="T73" fmla="*/ 4614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8" name="任意多边形 97326">
              <a:extLst>
                <a:ext uri="{FF2B5EF4-FFF2-40B4-BE49-F238E27FC236}">
                  <a16:creationId xmlns:a16="http://schemas.microsoft.com/office/drawing/2014/main" xmlns="" id="{21FE68FF-AC41-9E06-D4FA-26125770ADFD}"/>
                </a:ext>
              </a:extLst>
            </p:cNvPr>
            <p:cNvSpPr>
              <a:spLocks/>
            </p:cNvSpPr>
            <p:nvPr/>
          </p:nvSpPr>
          <p:spPr bwMode="auto">
            <a:xfrm>
              <a:off x="3056" y="1466"/>
              <a:ext cx="835" cy="531"/>
            </a:xfrm>
            <a:custGeom>
              <a:avLst/>
              <a:gdLst>
                <a:gd name="T0" fmla="*/ 0 w 462"/>
                <a:gd name="T1" fmla="*/ 2969 h 294"/>
                <a:gd name="T2" fmla="*/ 226 w 462"/>
                <a:gd name="T3" fmla="*/ 2651 h 294"/>
                <a:gd name="T4" fmla="*/ 703 w 462"/>
                <a:gd name="T5" fmla="*/ 2550 h 294"/>
                <a:gd name="T6" fmla="*/ 1310 w 462"/>
                <a:gd name="T7" fmla="*/ 2617 h 294"/>
                <a:gd name="T8" fmla="*/ 1918 w 462"/>
                <a:gd name="T9" fmla="*/ 2747 h 294"/>
                <a:gd name="T10" fmla="*/ 2686 w 462"/>
                <a:gd name="T11" fmla="*/ 2718 h 294"/>
                <a:gd name="T12" fmla="*/ 3904 w 462"/>
                <a:gd name="T13" fmla="*/ 2492 h 294"/>
                <a:gd name="T14" fmla="*/ 4191 w 462"/>
                <a:gd name="T15" fmla="*/ 2169 h 294"/>
                <a:gd name="T16" fmla="*/ 4350 w 462"/>
                <a:gd name="T17" fmla="*/ 1725 h 294"/>
                <a:gd name="T18" fmla="*/ 4350 w 462"/>
                <a:gd name="T19" fmla="*/ 1053 h 294"/>
                <a:gd name="T20" fmla="*/ 4126 w 462"/>
                <a:gd name="T21" fmla="*/ 766 h 294"/>
                <a:gd name="T22" fmla="*/ 3649 w 462"/>
                <a:gd name="T23" fmla="*/ 607 h 294"/>
                <a:gd name="T24" fmla="*/ 3329 w 462"/>
                <a:gd name="T25" fmla="*/ 381 h 294"/>
                <a:gd name="T26" fmla="*/ 3078 w 462"/>
                <a:gd name="T27" fmla="*/ 0 h 294"/>
                <a:gd name="T28" fmla="*/ 3553 w 462"/>
                <a:gd name="T29" fmla="*/ 255 h 294"/>
                <a:gd name="T30" fmla="*/ 4191 w 462"/>
                <a:gd name="T31" fmla="*/ 412 h 294"/>
                <a:gd name="T32" fmla="*/ 4641 w 462"/>
                <a:gd name="T33" fmla="*/ 737 h 294"/>
                <a:gd name="T34" fmla="*/ 4900 w 462"/>
                <a:gd name="T35" fmla="*/ 959 h 294"/>
                <a:gd name="T36" fmla="*/ 4929 w 462"/>
                <a:gd name="T37" fmla="*/ 1243 h 294"/>
                <a:gd name="T38" fmla="*/ 4864 w 462"/>
                <a:gd name="T39" fmla="*/ 1595 h 294"/>
                <a:gd name="T40" fmla="*/ 4612 w 462"/>
                <a:gd name="T41" fmla="*/ 1914 h 294"/>
                <a:gd name="T42" fmla="*/ 4482 w 462"/>
                <a:gd name="T43" fmla="*/ 2075 h 294"/>
                <a:gd name="T44" fmla="*/ 4452 w 462"/>
                <a:gd name="T45" fmla="*/ 2362 h 294"/>
                <a:gd name="T46" fmla="*/ 4126 w 462"/>
                <a:gd name="T47" fmla="*/ 2874 h 294"/>
                <a:gd name="T48" fmla="*/ 3553 w 462"/>
                <a:gd name="T49" fmla="*/ 2998 h 294"/>
                <a:gd name="T50" fmla="*/ 3264 w 462"/>
                <a:gd name="T51" fmla="*/ 2902 h 294"/>
                <a:gd name="T52" fmla="*/ 2881 w 462"/>
                <a:gd name="T53" fmla="*/ 2969 h 294"/>
                <a:gd name="T54" fmla="*/ 2626 w 462"/>
                <a:gd name="T55" fmla="*/ 3128 h 294"/>
                <a:gd name="T56" fmla="*/ 2180 w 462"/>
                <a:gd name="T57" fmla="*/ 3128 h 294"/>
                <a:gd name="T58" fmla="*/ 1793 w 462"/>
                <a:gd name="T59" fmla="*/ 2969 h 294"/>
                <a:gd name="T60" fmla="*/ 1412 w 462"/>
                <a:gd name="T61" fmla="*/ 2841 h 294"/>
                <a:gd name="T62" fmla="*/ 1149 w 462"/>
                <a:gd name="T63" fmla="*/ 2933 h 294"/>
                <a:gd name="T64" fmla="*/ 607 w 462"/>
                <a:gd name="T65" fmla="*/ 2969 h 294"/>
                <a:gd name="T66" fmla="*/ 255 w 462"/>
                <a:gd name="T67" fmla="*/ 2998 h 294"/>
                <a:gd name="T68" fmla="*/ 0 w 462"/>
                <a:gd name="T69" fmla="*/ 296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9" name="任意多边形 97327">
              <a:extLst>
                <a:ext uri="{FF2B5EF4-FFF2-40B4-BE49-F238E27FC236}">
                  <a16:creationId xmlns:a16="http://schemas.microsoft.com/office/drawing/2014/main" xmlns="" id="{B8252F9B-D00C-5176-EBD6-8AED22DEE0FA}"/>
                </a:ext>
              </a:extLst>
            </p:cNvPr>
            <p:cNvSpPr>
              <a:spLocks/>
            </p:cNvSpPr>
            <p:nvPr/>
          </p:nvSpPr>
          <p:spPr bwMode="auto">
            <a:xfrm>
              <a:off x="3099" y="1401"/>
              <a:ext cx="537" cy="395"/>
            </a:xfrm>
            <a:custGeom>
              <a:avLst/>
              <a:gdLst>
                <a:gd name="T0" fmla="*/ 3144 w 297"/>
                <a:gd name="T1" fmla="*/ 2316 h 219"/>
                <a:gd name="T2" fmla="*/ 3175 w 297"/>
                <a:gd name="T3" fmla="*/ 1268 h 219"/>
                <a:gd name="T4" fmla="*/ 3043 w 297"/>
                <a:gd name="T5" fmla="*/ 381 h 219"/>
                <a:gd name="T6" fmla="*/ 2756 w 297"/>
                <a:gd name="T7" fmla="*/ 65 h 219"/>
                <a:gd name="T8" fmla="*/ 2311 w 297"/>
                <a:gd name="T9" fmla="*/ 0 h 219"/>
                <a:gd name="T10" fmla="*/ 1602 w 297"/>
                <a:gd name="T11" fmla="*/ 65 h 219"/>
                <a:gd name="T12" fmla="*/ 1060 w 297"/>
                <a:gd name="T13" fmla="*/ 254 h 219"/>
                <a:gd name="T14" fmla="*/ 805 w 297"/>
                <a:gd name="T15" fmla="*/ 539 h 219"/>
                <a:gd name="T16" fmla="*/ 385 w 297"/>
                <a:gd name="T17" fmla="*/ 920 h 219"/>
                <a:gd name="T18" fmla="*/ 65 w 297"/>
                <a:gd name="T19" fmla="*/ 1174 h 219"/>
                <a:gd name="T20" fmla="*/ 0 w 297"/>
                <a:gd name="T21" fmla="*/ 1300 h 219"/>
                <a:gd name="T22" fmla="*/ 255 w 297"/>
                <a:gd name="T23" fmla="*/ 1526 h 219"/>
                <a:gd name="T24" fmla="*/ 805 w 297"/>
                <a:gd name="T25" fmla="*/ 1210 h 219"/>
                <a:gd name="T26" fmla="*/ 1311 w 297"/>
                <a:gd name="T27" fmla="*/ 920 h 219"/>
                <a:gd name="T28" fmla="*/ 2020 w 297"/>
                <a:gd name="T29" fmla="*/ 855 h 219"/>
                <a:gd name="T30" fmla="*/ 2472 w 297"/>
                <a:gd name="T31" fmla="*/ 951 h 219"/>
                <a:gd name="T32" fmla="*/ 2853 w 297"/>
                <a:gd name="T33" fmla="*/ 1210 h 219"/>
                <a:gd name="T34" fmla="*/ 2949 w 297"/>
                <a:gd name="T35" fmla="*/ 1620 h 219"/>
                <a:gd name="T36" fmla="*/ 3144 w 297"/>
                <a:gd name="T37" fmla="*/ 2316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0" name="任意多边形 97328">
              <a:extLst>
                <a:ext uri="{FF2B5EF4-FFF2-40B4-BE49-F238E27FC236}">
                  <a16:creationId xmlns:a16="http://schemas.microsoft.com/office/drawing/2014/main" xmlns="" id="{60ED84C8-06D0-825B-1E00-3B1F927AD80B}"/>
                </a:ext>
              </a:extLst>
            </p:cNvPr>
            <p:cNvSpPr>
              <a:spLocks/>
            </p:cNvSpPr>
            <p:nvPr/>
          </p:nvSpPr>
          <p:spPr bwMode="auto">
            <a:xfrm>
              <a:off x="3067" y="1618"/>
              <a:ext cx="417" cy="298"/>
            </a:xfrm>
            <a:custGeom>
              <a:avLst/>
              <a:gdLst>
                <a:gd name="T0" fmla="*/ 2453 w 231"/>
                <a:gd name="T1" fmla="*/ 287 h 165"/>
                <a:gd name="T2" fmla="*/ 1849 w 231"/>
                <a:gd name="T3" fmla="*/ 29 h 165"/>
                <a:gd name="T4" fmla="*/ 1242 w 231"/>
                <a:gd name="T5" fmla="*/ 0 h 165"/>
                <a:gd name="T6" fmla="*/ 511 w 231"/>
                <a:gd name="T7" fmla="*/ 65 h 165"/>
                <a:gd name="T8" fmla="*/ 94 w 231"/>
                <a:gd name="T9" fmla="*/ 195 h 165"/>
                <a:gd name="T10" fmla="*/ 0 w 231"/>
                <a:gd name="T11" fmla="*/ 446 h 165"/>
                <a:gd name="T12" fmla="*/ 29 w 231"/>
                <a:gd name="T13" fmla="*/ 701 h 165"/>
                <a:gd name="T14" fmla="*/ 190 w 231"/>
                <a:gd name="T15" fmla="*/ 861 h 165"/>
                <a:gd name="T16" fmla="*/ 477 w 231"/>
                <a:gd name="T17" fmla="*/ 1053 h 165"/>
                <a:gd name="T18" fmla="*/ 1081 w 231"/>
                <a:gd name="T19" fmla="*/ 1373 h 165"/>
                <a:gd name="T20" fmla="*/ 1307 w 231"/>
                <a:gd name="T21" fmla="*/ 1725 h 165"/>
                <a:gd name="T22" fmla="*/ 1529 w 231"/>
                <a:gd name="T23" fmla="*/ 1755 h 165"/>
                <a:gd name="T24" fmla="*/ 1278 w 231"/>
                <a:gd name="T25" fmla="*/ 1243 h 165"/>
                <a:gd name="T26" fmla="*/ 861 w 231"/>
                <a:gd name="T27" fmla="*/ 1017 h 165"/>
                <a:gd name="T28" fmla="*/ 700 w 231"/>
                <a:gd name="T29" fmla="*/ 833 h 165"/>
                <a:gd name="T30" fmla="*/ 446 w 231"/>
                <a:gd name="T31" fmla="*/ 701 h 165"/>
                <a:gd name="T32" fmla="*/ 446 w 231"/>
                <a:gd name="T33" fmla="*/ 578 h 165"/>
                <a:gd name="T34" fmla="*/ 511 w 231"/>
                <a:gd name="T35" fmla="*/ 477 h 165"/>
                <a:gd name="T36" fmla="*/ 922 w 231"/>
                <a:gd name="T37" fmla="*/ 287 h 165"/>
                <a:gd name="T38" fmla="*/ 1307 w 231"/>
                <a:gd name="T39" fmla="*/ 226 h 165"/>
                <a:gd name="T40" fmla="*/ 1753 w 231"/>
                <a:gd name="T41" fmla="*/ 195 h 165"/>
                <a:gd name="T42" fmla="*/ 2453 w 231"/>
                <a:gd name="T43" fmla="*/ 28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1" name="任意多边形 97329">
              <a:extLst>
                <a:ext uri="{FF2B5EF4-FFF2-40B4-BE49-F238E27FC236}">
                  <a16:creationId xmlns:a16="http://schemas.microsoft.com/office/drawing/2014/main" xmlns="" id="{3BA5CD04-9FA4-0D1C-6086-0DFD4724708A}"/>
                </a:ext>
              </a:extLst>
            </p:cNvPr>
            <p:cNvSpPr>
              <a:spLocks/>
            </p:cNvSpPr>
            <p:nvPr/>
          </p:nvSpPr>
          <p:spPr bwMode="auto">
            <a:xfrm>
              <a:off x="3294" y="1634"/>
              <a:ext cx="277" cy="249"/>
            </a:xfrm>
            <a:custGeom>
              <a:avLst/>
              <a:gdLst>
                <a:gd name="T0" fmla="*/ 873 w 153"/>
                <a:gd name="T1" fmla="*/ 65 h 138"/>
                <a:gd name="T2" fmla="*/ 1128 w 153"/>
                <a:gd name="T3" fmla="*/ 189 h 138"/>
                <a:gd name="T4" fmla="*/ 1289 w 153"/>
                <a:gd name="T5" fmla="*/ 410 h 138"/>
                <a:gd name="T6" fmla="*/ 1164 w 153"/>
                <a:gd name="T7" fmla="*/ 794 h 138"/>
                <a:gd name="T8" fmla="*/ 806 w 153"/>
                <a:gd name="T9" fmla="*/ 1110 h 138"/>
                <a:gd name="T10" fmla="*/ 387 w 153"/>
                <a:gd name="T11" fmla="*/ 1240 h 138"/>
                <a:gd name="T12" fmla="*/ 0 w 153"/>
                <a:gd name="T13" fmla="*/ 1175 h 138"/>
                <a:gd name="T14" fmla="*/ 161 w 153"/>
                <a:gd name="T15" fmla="*/ 1433 h 138"/>
                <a:gd name="T16" fmla="*/ 547 w 153"/>
                <a:gd name="T17" fmla="*/ 1433 h 138"/>
                <a:gd name="T18" fmla="*/ 836 w 153"/>
                <a:gd name="T19" fmla="*/ 1462 h 138"/>
                <a:gd name="T20" fmla="*/ 1128 w 153"/>
                <a:gd name="T21" fmla="*/ 1433 h 138"/>
                <a:gd name="T22" fmla="*/ 1514 w 153"/>
                <a:gd name="T23" fmla="*/ 1240 h 138"/>
                <a:gd name="T24" fmla="*/ 1642 w 153"/>
                <a:gd name="T25" fmla="*/ 794 h 138"/>
                <a:gd name="T26" fmla="*/ 1550 w 153"/>
                <a:gd name="T27" fmla="*/ 635 h 138"/>
                <a:gd name="T28" fmla="*/ 1613 w 153"/>
                <a:gd name="T29" fmla="*/ 446 h 138"/>
                <a:gd name="T30" fmla="*/ 1613 w 153"/>
                <a:gd name="T31" fmla="*/ 159 h 138"/>
                <a:gd name="T32" fmla="*/ 1354 w 153"/>
                <a:gd name="T33" fmla="*/ 0 h 138"/>
                <a:gd name="T34" fmla="*/ 873 w 153"/>
                <a:gd name="T35" fmla="*/ 65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2" name="任意多边形 97330">
              <a:extLst>
                <a:ext uri="{FF2B5EF4-FFF2-40B4-BE49-F238E27FC236}">
                  <a16:creationId xmlns:a16="http://schemas.microsoft.com/office/drawing/2014/main" xmlns="" id="{4495662C-8B41-3E98-7D23-034F64E5589C}"/>
                </a:ext>
              </a:extLst>
            </p:cNvPr>
            <p:cNvSpPr>
              <a:spLocks/>
            </p:cNvSpPr>
            <p:nvPr/>
          </p:nvSpPr>
          <p:spPr bwMode="auto">
            <a:xfrm>
              <a:off x="3251" y="1688"/>
              <a:ext cx="190" cy="141"/>
            </a:xfrm>
            <a:custGeom>
              <a:avLst/>
              <a:gdLst>
                <a:gd name="T0" fmla="*/ 1126 w 105"/>
                <a:gd name="T1" fmla="*/ 448 h 78"/>
                <a:gd name="T2" fmla="*/ 930 w 105"/>
                <a:gd name="T3" fmla="*/ 130 h 78"/>
                <a:gd name="T4" fmla="*/ 514 w 105"/>
                <a:gd name="T5" fmla="*/ 0 h 78"/>
                <a:gd name="T6" fmla="*/ 197 w 105"/>
                <a:gd name="T7" fmla="*/ 65 h 78"/>
                <a:gd name="T8" fmla="*/ 29 w 105"/>
                <a:gd name="T9" fmla="*/ 255 h 78"/>
                <a:gd name="T10" fmla="*/ 0 w 105"/>
                <a:gd name="T11" fmla="*/ 542 h 78"/>
                <a:gd name="T12" fmla="*/ 29 w 105"/>
                <a:gd name="T13" fmla="*/ 739 h 78"/>
                <a:gd name="T14" fmla="*/ 197 w 105"/>
                <a:gd name="T15" fmla="*/ 833 h 78"/>
                <a:gd name="T16" fmla="*/ 255 w 105"/>
                <a:gd name="T17" fmla="*/ 477 h 78"/>
                <a:gd name="T18" fmla="*/ 481 w 105"/>
                <a:gd name="T19" fmla="*/ 418 h 78"/>
                <a:gd name="T20" fmla="*/ 901 w 105"/>
                <a:gd name="T21" fmla="*/ 513 h 78"/>
                <a:gd name="T22" fmla="*/ 1031 w 105"/>
                <a:gd name="T23" fmla="*/ 768 h 78"/>
                <a:gd name="T24" fmla="*/ 1126 w 105"/>
                <a:gd name="T25" fmla="*/ 448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3" name="任意多边形 97331">
              <a:extLst>
                <a:ext uri="{FF2B5EF4-FFF2-40B4-BE49-F238E27FC236}">
                  <a16:creationId xmlns:a16="http://schemas.microsoft.com/office/drawing/2014/main" xmlns="" id="{9188DDA3-CB2B-099E-67E5-73DB900ABBB9}"/>
                </a:ext>
              </a:extLst>
            </p:cNvPr>
            <p:cNvSpPr>
              <a:spLocks/>
            </p:cNvSpPr>
            <p:nvPr/>
          </p:nvSpPr>
          <p:spPr bwMode="auto">
            <a:xfrm>
              <a:off x="3050" y="1020"/>
              <a:ext cx="906" cy="536"/>
            </a:xfrm>
            <a:custGeom>
              <a:avLst/>
              <a:gdLst>
                <a:gd name="T0" fmla="*/ 0 w 501"/>
                <a:gd name="T1" fmla="*/ 2097 h 297"/>
                <a:gd name="T2" fmla="*/ 356 w 501"/>
                <a:gd name="T3" fmla="*/ 1877 h 297"/>
                <a:gd name="T4" fmla="*/ 418 w 501"/>
                <a:gd name="T5" fmla="*/ 1594 h 297"/>
                <a:gd name="T6" fmla="*/ 418 w 501"/>
                <a:gd name="T7" fmla="*/ 1110 h 297"/>
                <a:gd name="T8" fmla="*/ 579 w 501"/>
                <a:gd name="T9" fmla="*/ 827 h 297"/>
                <a:gd name="T10" fmla="*/ 964 w 501"/>
                <a:gd name="T11" fmla="*/ 736 h 297"/>
                <a:gd name="T12" fmla="*/ 1282 w 501"/>
                <a:gd name="T13" fmla="*/ 736 h 297"/>
                <a:gd name="T14" fmla="*/ 1732 w 501"/>
                <a:gd name="T15" fmla="*/ 827 h 297"/>
                <a:gd name="T16" fmla="*/ 1930 w 501"/>
                <a:gd name="T17" fmla="*/ 1081 h 297"/>
                <a:gd name="T18" fmla="*/ 2116 w 501"/>
                <a:gd name="T19" fmla="*/ 1242 h 297"/>
                <a:gd name="T20" fmla="*/ 2342 w 501"/>
                <a:gd name="T21" fmla="*/ 1276 h 297"/>
                <a:gd name="T22" fmla="*/ 2823 w 501"/>
                <a:gd name="T23" fmla="*/ 1242 h 297"/>
                <a:gd name="T24" fmla="*/ 3212 w 501"/>
                <a:gd name="T25" fmla="*/ 1146 h 297"/>
                <a:gd name="T26" fmla="*/ 3718 w 501"/>
                <a:gd name="T27" fmla="*/ 1177 h 297"/>
                <a:gd name="T28" fmla="*/ 4009 w 501"/>
                <a:gd name="T29" fmla="*/ 1307 h 297"/>
                <a:gd name="T30" fmla="*/ 4365 w 501"/>
                <a:gd name="T31" fmla="*/ 1527 h 297"/>
                <a:gd name="T32" fmla="*/ 4749 w 501"/>
                <a:gd name="T33" fmla="*/ 1877 h 297"/>
                <a:gd name="T34" fmla="*/ 5004 w 501"/>
                <a:gd name="T35" fmla="*/ 2294 h 297"/>
                <a:gd name="T36" fmla="*/ 5134 w 501"/>
                <a:gd name="T37" fmla="*/ 2543 h 297"/>
                <a:gd name="T38" fmla="*/ 5230 w 501"/>
                <a:gd name="T39" fmla="*/ 2862 h 297"/>
                <a:gd name="T40" fmla="*/ 5262 w 501"/>
                <a:gd name="T41" fmla="*/ 3149 h 297"/>
                <a:gd name="T42" fmla="*/ 5356 w 501"/>
                <a:gd name="T43" fmla="*/ 2579 h 297"/>
                <a:gd name="T44" fmla="*/ 5327 w 501"/>
                <a:gd name="T45" fmla="*/ 2294 h 297"/>
                <a:gd name="T46" fmla="*/ 5040 w 501"/>
                <a:gd name="T47" fmla="*/ 1622 h 297"/>
                <a:gd name="T48" fmla="*/ 4684 w 501"/>
                <a:gd name="T49" fmla="*/ 1110 h 297"/>
                <a:gd name="T50" fmla="*/ 4329 w 501"/>
                <a:gd name="T51" fmla="*/ 892 h 297"/>
                <a:gd name="T52" fmla="*/ 3848 w 501"/>
                <a:gd name="T53" fmla="*/ 765 h 297"/>
                <a:gd name="T54" fmla="*/ 3496 w 501"/>
                <a:gd name="T55" fmla="*/ 736 h 297"/>
                <a:gd name="T56" fmla="*/ 3080 w 501"/>
                <a:gd name="T57" fmla="*/ 765 h 297"/>
                <a:gd name="T58" fmla="*/ 2763 w 501"/>
                <a:gd name="T59" fmla="*/ 736 h 297"/>
                <a:gd name="T60" fmla="*/ 2436 w 501"/>
                <a:gd name="T61" fmla="*/ 475 h 297"/>
                <a:gd name="T62" fmla="*/ 2181 w 501"/>
                <a:gd name="T63" fmla="*/ 226 h 297"/>
                <a:gd name="T64" fmla="*/ 1958 w 501"/>
                <a:gd name="T65" fmla="*/ 94 h 297"/>
                <a:gd name="T66" fmla="*/ 1703 w 501"/>
                <a:gd name="T67" fmla="*/ 0 h 297"/>
                <a:gd name="T68" fmla="*/ 1089 w 501"/>
                <a:gd name="T69" fmla="*/ 29 h 297"/>
                <a:gd name="T70" fmla="*/ 675 w 501"/>
                <a:gd name="T71" fmla="*/ 65 h 297"/>
                <a:gd name="T72" fmla="*/ 448 w 501"/>
                <a:gd name="T73" fmla="*/ 189 h 297"/>
                <a:gd name="T74" fmla="*/ 130 w 501"/>
                <a:gd name="T75" fmla="*/ 475 h 297"/>
                <a:gd name="T76" fmla="*/ 29 w 501"/>
                <a:gd name="T77" fmla="*/ 827 h 297"/>
                <a:gd name="T78" fmla="*/ 65 w 501"/>
                <a:gd name="T79" fmla="*/ 1276 h 297"/>
                <a:gd name="T80" fmla="*/ 130 w 501"/>
                <a:gd name="T81" fmla="*/ 1622 h 297"/>
                <a:gd name="T82" fmla="*/ 0 w 501"/>
                <a:gd name="T83" fmla="*/ 2097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5" name="组合 97332">
            <a:extLst>
              <a:ext uri="{FF2B5EF4-FFF2-40B4-BE49-F238E27FC236}">
                <a16:creationId xmlns:a16="http://schemas.microsoft.com/office/drawing/2014/main" xmlns="" id="{23520352-C9BD-CCB3-9AE5-83BFFFF60E7C}"/>
              </a:ext>
            </a:extLst>
          </p:cNvPr>
          <p:cNvGrpSpPr>
            <a:grpSpLocks/>
          </p:cNvGrpSpPr>
          <p:nvPr/>
        </p:nvGrpSpPr>
        <p:grpSpPr bwMode="auto">
          <a:xfrm rot="-1353180">
            <a:off x="7235825" y="4216400"/>
            <a:ext cx="1304925" cy="1020763"/>
            <a:chOff x="1971" y="1020"/>
            <a:chExt cx="2728" cy="2006"/>
          </a:xfrm>
        </p:grpSpPr>
        <p:sp>
          <p:nvSpPr>
            <p:cNvPr id="71786" name="任意多边形 97333">
              <a:extLst>
                <a:ext uri="{FF2B5EF4-FFF2-40B4-BE49-F238E27FC236}">
                  <a16:creationId xmlns:a16="http://schemas.microsoft.com/office/drawing/2014/main" xmlns="" id="{8FED3664-4BD2-9507-2E63-AF27F7401AC4}"/>
                </a:ext>
              </a:extLst>
            </p:cNvPr>
            <p:cNvSpPr>
              <a:spLocks/>
            </p:cNvSpPr>
            <p:nvPr/>
          </p:nvSpPr>
          <p:spPr bwMode="auto">
            <a:xfrm>
              <a:off x="3511" y="1596"/>
              <a:ext cx="1025" cy="1192"/>
            </a:xfrm>
            <a:custGeom>
              <a:avLst/>
              <a:gdLst>
                <a:gd name="T0" fmla="*/ 1983 w 567"/>
                <a:gd name="T1" fmla="*/ 287 h 660"/>
                <a:gd name="T2" fmla="*/ 3362 w 567"/>
                <a:gd name="T3" fmla="*/ 0 h 660"/>
                <a:gd name="T4" fmla="*/ 4839 w 567"/>
                <a:gd name="T5" fmla="*/ 255 h 660"/>
                <a:gd name="T6" fmla="*/ 5991 w 567"/>
                <a:gd name="T7" fmla="*/ 1279 h 660"/>
                <a:gd name="T8" fmla="*/ 6056 w 567"/>
                <a:gd name="T9" fmla="*/ 2332 h 660"/>
                <a:gd name="T10" fmla="*/ 5608 w 567"/>
                <a:gd name="T11" fmla="*/ 3865 h 660"/>
                <a:gd name="T12" fmla="*/ 4196 w 567"/>
                <a:gd name="T13" fmla="*/ 5649 h 660"/>
                <a:gd name="T14" fmla="*/ 3203 w 567"/>
                <a:gd name="T15" fmla="*/ 6798 h 660"/>
                <a:gd name="T16" fmla="*/ 1573 w 567"/>
                <a:gd name="T17" fmla="*/ 7022 h 660"/>
                <a:gd name="T18" fmla="*/ 0 w 567"/>
                <a:gd name="T19" fmla="*/ 5810 h 660"/>
                <a:gd name="T20" fmla="*/ 1983 w 567"/>
                <a:gd name="T21" fmla="*/ 28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7" name="任意多边形 97334">
              <a:extLst>
                <a:ext uri="{FF2B5EF4-FFF2-40B4-BE49-F238E27FC236}">
                  <a16:creationId xmlns:a16="http://schemas.microsoft.com/office/drawing/2014/main" xmlns="" id="{503E038C-B57C-9DA8-E8FC-6345BEA61754}"/>
                </a:ext>
              </a:extLst>
            </p:cNvPr>
            <p:cNvSpPr>
              <a:spLocks/>
            </p:cNvSpPr>
            <p:nvPr/>
          </p:nvSpPr>
          <p:spPr bwMode="auto">
            <a:xfrm>
              <a:off x="3511" y="1692"/>
              <a:ext cx="868" cy="1051"/>
            </a:xfrm>
            <a:custGeom>
              <a:avLst/>
              <a:gdLst>
                <a:gd name="T0" fmla="*/ 2210 w 480"/>
                <a:gd name="T1" fmla="*/ 737 h 582"/>
                <a:gd name="T2" fmla="*/ 2436 w 480"/>
                <a:gd name="T3" fmla="*/ 159 h 582"/>
                <a:gd name="T4" fmla="*/ 3147 w 480"/>
                <a:gd name="T5" fmla="*/ 0 h 582"/>
                <a:gd name="T6" fmla="*/ 3467 w 480"/>
                <a:gd name="T7" fmla="*/ 29 h 582"/>
                <a:gd name="T8" fmla="*/ 3080 w 480"/>
                <a:gd name="T9" fmla="*/ 195 h 582"/>
                <a:gd name="T10" fmla="*/ 2920 w 480"/>
                <a:gd name="T11" fmla="*/ 446 h 582"/>
                <a:gd name="T12" fmla="*/ 3175 w 480"/>
                <a:gd name="T13" fmla="*/ 446 h 582"/>
                <a:gd name="T14" fmla="*/ 3626 w 480"/>
                <a:gd name="T15" fmla="*/ 446 h 582"/>
                <a:gd name="T16" fmla="*/ 4394 w 480"/>
                <a:gd name="T17" fmla="*/ 446 h 582"/>
                <a:gd name="T18" fmla="*/ 3689 w 480"/>
                <a:gd name="T19" fmla="*/ 701 h 582"/>
                <a:gd name="T20" fmla="*/ 3467 w 480"/>
                <a:gd name="T21" fmla="*/ 894 h 582"/>
                <a:gd name="T22" fmla="*/ 3269 w 480"/>
                <a:gd name="T23" fmla="*/ 1118 h 582"/>
                <a:gd name="T24" fmla="*/ 3045 w 480"/>
                <a:gd name="T25" fmla="*/ 1660 h 582"/>
                <a:gd name="T26" fmla="*/ 3656 w 480"/>
                <a:gd name="T27" fmla="*/ 1279 h 582"/>
                <a:gd name="T28" fmla="*/ 3879 w 480"/>
                <a:gd name="T29" fmla="*/ 1118 h 582"/>
                <a:gd name="T30" fmla="*/ 4588 w 480"/>
                <a:gd name="T31" fmla="*/ 988 h 582"/>
                <a:gd name="T32" fmla="*/ 5134 w 480"/>
                <a:gd name="T33" fmla="*/ 1017 h 582"/>
                <a:gd name="T34" fmla="*/ 4684 w 480"/>
                <a:gd name="T35" fmla="*/ 1214 h 582"/>
                <a:gd name="T36" fmla="*/ 3848 w 480"/>
                <a:gd name="T37" fmla="*/ 1755 h 582"/>
                <a:gd name="T38" fmla="*/ 3269 w 480"/>
                <a:gd name="T39" fmla="*/ 2360 h 582"/>
                <a:gd name="T40" fmla="*/ 3045 w 480"/>
                <a:gd name="T41" fmla="*/ 2873 h 582"/>
                <a:gd name="T42" fmla="*/ 3336 w 480"/>
                <a:gd name="T43" fmla="*/ 2651 h 582"/>
                <a:gd name="T44" fmla="*/ 3819 w 480"/>
                <a:gd name="T45" fmla="*/ 2492 h 582"/>
                <a:gd name="T46" fmla="*/ 4394 w 480"/>
                <a:gd name="T47" fmla="*/ 2456 h 582"/>
                <a:gd name="T48" fmla="*/ 4009 w 480"/>
                <a:gd name="T49" fmla="*/ 2651 h 582"/>
                <a:gd name="T50" fmla="*/ 3467 w 480"/>
                <a:gd name="T51" fmla="*/ 3157 h 582"/>
                <a:gd name="T52" fmla="*/ 2949 w 480"/>
                <a:gd name="T53" fmla="*/ 3763 h 582"/>
                <a:gd name="T54" fmla="*/ 3269 w 480"/>
                <a:gd name="T55" fmla="*/ 3698 h 582"/>
                <a:gd name="T56" fmla="*/ 3718 w 480"/>
                <a:gd name="T57" fmla="*/ 3734 h 582"/>
                <a:gd name="T58" fmla="*/ 4045 w 480"/>
                <a:gd name="T59" fmla="*/ 4022 h 582"/>
                <a:gd name="T60" fmla="*/ 3467 w 480"/>
                <a:gd name="T61" fmla="*/ 3989 h 582"/>
                <a:gd name="T62" fmla="*/ 2949 w 480"/>
                <a:gd name="T63" fmla="*/ 4144 h 582"/>
                <a:gd name="T64" fmla="*/ 2472 w 480"/>
                <a:gd name="T65" fmla="*/ 4529 h 582"/>
                <a:gd name="T66" fmla="*/ 3306 w 480"/>
                <a:gd name="T67" fmla="*/ 4370 h 582"/>
                <a:gd name="T68" fmla="*/ 3496 w 480"/>
                <a:gd name="T69" fmla="*/ 4435 h 582"/>
                <a:gd name="T70" fmla="*/ 4103 w 480"/>
                <a:gd name="T71" fmla="*/ 4686 h 582"/>
                <a:gd name="T72" fmla="*/ 3561 w 480"/>
                <a:gd name="T73" fmla="*/ 4686 h 582"/>
                <a:gd name="T74" fmla="*/ 2823 w 480"/>
                <a:gd name="T75" fmla="*/ 4845 h 582"/>
                <a:gd name="T76" fmla="*/ 2472 w 480"/>
                <a:gd name="T77" fmla="*/ 5107 h 582"/>
                <a:gd name="T78" fmla="*/ 3045 w 480"/>
                <a:gd name="T79" fmla="*/ 5107 h 582"/>
                <a:gd name="T80" fmla="*/ 3401 w 480"/>
                <a:gd name="T81" fmla="*/ 5329 h 582"/>
                <a:gd name="T82" fmla="*/ 2855 w 480"/>
                <a:gd name="T83" fmla="*/ 5423 h 582"/>
                <a:gd name="T84" fmla="*/ 2181 w 480"/>
                <a:gd name="T85" fmla="*/ 5649 h 582"/>
                <a:gd name="T86" fmla="*/ 1376 w 480"/>
                <a:gd name="T87" fmla="*/ 6189 h 582"/>
                <a:gd name="T88" fmla="*/ 0 w 480"/>
                <a:gd name="T89" fmla="*/ 5452 h 582"/>
                <a:gd name="T90" fmla="*/ 2210 w 480"/>
                <a:gd name="T91" fmla="*/ 737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FF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8" name="任意多边形 97335">
              <a:extLst>
                <a:ext uri="{FF2B5EF4-FFF2-40B4-BE49-F238E27FC236}">
                  <a16:creationId xmlns:a16="http://schemas.microsoft.com/office/drawing/2014/main" xmlns="" id="{7BF1BE32-2767-A204-20A7-A808F0368635}"/>
                </a:ext>
              </a:extLst>
            </p:cNvPr>
            <p:cNvSpPr>
              <a:spLocks/>
            </p:cNvSpPr>
            <p:nvPr/>
          </p:nvSpPr>
          <p:spPr bwMode="auto">
            <a:xfrm>
              <a:off x="3820" y="1558"/>
              <a:ext cx="879" cy="1360"/>
            </a:xfrm>
            <a:custGeom>
              <a:avLst/>
              <a:gdLst>
                <a:gd name="T0" fmla="*/ 197 w 486"/>
                <a:gd name="T1" fmla="*/ 7564 h 753"/>
                <a:gd name="T2" fmla="*/ 579 w 486"/>
                <a:gd name="T3" fmla="*/ 7154 h 753"/>
                <a:gd name="T4" fmla="*/ 966 w 486"/>
                <a:gd name="T5" fmla="*/ 6907 h 753"/>
                <a:gd name="T6" fmla="*/ 1413 w 486"/>
                <a:gd name="T7" fmla="*/ 6587 h 753"/>
                <a:gd name="T8" fmla="*/ 2055 w 486"/>
                <a:gd name="T9" fmla="*/ 6139 h 753"/>
                <a:gd name="T10" fmla="*/ 2378 w 486"/>
                <a:gd name="T11" fmla="*/ 5373 h 753"/>
                <a:gd name="T12" fmla="*/ 2568 w 486"/>
                <a:gd name="T13" fmla="*/ 4788 h 753"/>
                <a:gd name="T14" fmla="*/ 2764 w 486"/>
                <a:gd name="T15" fmla="*/ 4355 h 753"/>
                <a:gd name="T16" fmla="*/ 2954 w 486"/>
                <a:gd name="T17" fmla="*/ 3843 h 753"/>
                <a:gd name="T18" fmla="*/ 3111 w 486"/>
                <a:gd name="T19" fmla="*/ 3419 h 753"/>
                <a:gd name="T20" fmla="*/ 3402 w 486"/>
                <a:gd name="T21" fmla="*/ 3141 h 753"/>
                <a:gd name="T22" fmla="*/ 3787 w 486"/>
                <a:gd name="T23" fmla="*/ 2821 h 753"/>
                <a:gd name="T24" fmla="*/ 3851 w 486"/>
                <a:gd name="T25" fmla="*/ 2297 h 753"/>
                <a:gd name="T26" fmla="*/ 3693 w 486"/>
                <a:gd name="T27" fmla="*/ 1562 h 753"/>
                <a:gd name="T28" fmla="*/ 3402 w 486"/>
                <a:gd name="T29" fmla="*/ 1178 h 753"/>
                <a:gd name="T30" fmla="*/ 2888 w 486"/>
                <a:gd name="T31" fmla="*/ 862 h 753"/>
                <a:gd name="T32" fmla="*/ 2248 w 486"/>
                <a:gd name="T33" fmla="*/ 578 h 753"/>
                <a:gd name="T34" fmla="*/ 1443 w 486"/>
                <a:gd name="T35" fmla="*/ 477 h 753"/>
                <a:gd name="T36" fmla="*/ 481 w 486"/>
                <a:gd name="T37" fmla="*/ 607 h 753"/>
                <a:gd name="T38" fmla="*/ 420 w 486"/>
                <a:gd name="T39" fmla="*/ 352 h 753"/>
                <a:gd name="T40" fmla="*/ 130 w 486"/>
                <a:gd name="T41" fmla="*/ 195 h 753"/>
                <a:gd name="T42" fmla="*/ 1154 w 486"/>
                <a:gd name="T43" fmla="*/ 65 h 753"/>
                <a:gd name="T44" fmla="*/ 1800 w 486"/>
                <a:gd name="T45" fmla="*/ 0 h 753"/>
                <a:gd name="T46" fmla="*/ 2539 w 486"/>
                <a:gd name="T47" fmla="*/ 0 h 753"/>
                <a:gd name="T48" fmla="*/ 2986 w 486"/>
                <a:gd name="T49" fmla="*/ 0 h 753"/>
                <a:gd name="T50" fmla="*/ 3402 w 486"/>
                <a:gd name="T51" fmla="*/ 329 h 753"/>
                <a:gd name="T52" fmla="*/ 4046 w 486"/>
                <a:gd name="T53" fmla="*/ 518 h 753"/>
                <a:gd name="T54" fmla="*/ 4236 w 486"/>
                <a:gd name="T55" fmla="*/ 715 h 753"/>
                <a:gd name="T56" fmla="*/ 4749 w 486"/>
                <a:gd name="T57" fmla="*/ 966 h 753"/>
                <a:gd name="T58" fmla="*/ 5137 w 486"/>
                <a:gd name="T59" fmla="*/ 1031 h 753"/>
                <a:gd name="T60" fmla="*/ 5202 w 486"/>
                <a:gd name="T61" fmla="*/ 1226 h 753"/>
                <a:gd name="T62" fmla="*/ 5070 w 486"/>
                <a:gd name="T63" fmla="*/ 1607 h 753"/>
                <a:gd name="T64" fmla="*/ 4749 w 486"/>
                <a:gd name="T65" fmla="*/ 1732 h 753"/>
                <a:gd name="T66" fmla="*/ 4498 w 486"/>
                <a:gd name="T67" fmla="*/ 1797 h 753"/>
                <a:gd name="T68" fmla="*/ 4815 w 486"/>
                <a:gd name="T69" fmla="*/ 2055 h 753"/>
                <a:gd name="T70" fmla="*/ 4947 w 486"/>
                <a:gd name="T71" fmla="*/ 2375 h 753"/>
                <a:gd name="T72" fmla="*/ 5005 w 486"/>
                <a:gd name="T73" fmla="*/ 2756 h 753"/>
                <a:gd name="T74" fmla="*/ 5005 w 486"/>
                <a:gd name="T75" fmla="*/ 3206 h 753"/>
                <a:gd name="T76" fmla="*/ 4880 w 486"/>
                <a:gd name="T77" fmla="*/ 3589 h 753"/>
                <a:gd name="T78" fmla="*/ 4623 w 486"/>
                <a:gd name="T79" fmla="*/ 3206 h 753"/>
                <a:gd name="T80" fmla="*/ 4433 w 486"/>
                <a:gd name="T81" fmla="*/ 3265 h 753"/>
                <a:gd name="T82" fmla="*/ 4498 w 486"/>
                <a:gd name="T83" fmla="*/ 3589 h 753"/>
                <a:gd name="T84" fmla="*/ 4623 w 486"/>
                <a:gd name="T85" fmla="*/ 3843 h 753"/>
                <a:gd name="T86" fmla="*/ 4498 w 486"/>
                <a:gd name="T87" fmla="*/ 4290 h 753"/>
                <a:gd name="T88" fmla="*/ 4301 w 486"/>
                <a:gd name="T89" fmla="*/ 4671 h 753"/>
                <a:gd name="T90" fmla="*/ 3916 w 486"/>
                <a:gd name="T91" fmla="*/ 5308 h 753"/>
                <a:gd name="T92" fmla="*/ 3722 w 486"/>
                <a:gd name="T93" fmla="*/ 5693 h 753"/>
                <a:gd name="T94" fmla="*/ 3337 w 486"/>
                <a:gd name="T95" fmla="*/ 5949 h 753"/>
                <a:gd name="T96" fmla="*/ 2888 w 486"/>
                <a:gd name="T97" fmla="*/ 5693 h 753"/>
                <a:gd name="T98" fmla="*/ 3337 w 486"/>
                <a:gd name="T99" fmla="*/ 6139 h 753"/>
                <a:gd name="T100" fmla="*/ 3467 w 486"/>
                <a:gd name="T101" fmla="*/ 6587 h 753"/>
                <a:gd name="T102" fmla="*/ 3082 w 486"/>
                <a:gd name="T103" fmla="*/ 7033 h 753"/>
                <a:gd name="T104" fmla="*/ 2633 w 486"/>
                <a:gd name="T105" fmla="*/ 7223 h 753"/>
                <a:gd name="T106" fmla="*/ 2212 w 486"/>
                <a:gd name="T107" fmla="*/ 7183 h 753"/>
                <a:gd name="T108" fmla="*/ 1800 w 486"/>
                <a:gd name="T109" fmla="*/ 7223 h 753"/>
                <a:gd name="T110" fmla="*/ 1413 w 486"/>
                <a:gd name="T111" fmla="*/ 7483 h 753"/>
                <a:gd name="T112" fmla="*/ 870 w 486"/>
                <a:gd name="T113" fmla="*/ 7535 h 753"/>
                <a:gd name="T114" fmla="*/ 481 w 486"/>
                <a:gd name="T115" fmla="*/ 7725 h 753"/>
                <a:gd name="T116" fmla="*/ 255 w 486"/>
                <a:gd name="T117" fmla="*/ 7947 h 753"/>
                <a:gd name="T118" fmla="*/ 0 w 486"/>
                <a:gd name="T119" fmla="*/ 8012 h 753"/>
                <a:gd name="T120" fmla="*/ 197 w 486"/>
                <a:gd name="T121" fmla="*/ 7564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9" name="任意多边形 97336">
              <a:extLst>
                <a:ext uri="{FF2B5EF4-FFF2-40B4-BE49-F238E27FC236}">
                  <a16:creationId xmlns:a16="http://schemas.microsoft.com/office/drawing/2014/main" xmlns="" id="{A922A390-2B27-74E0-1F65-101A049DFD01}"/>
                </a:ext>
              </a:extLst>
            </p:cNvPr>
            <p:cNvSpPr>
              <a:spLocks/>
            </p:cNvSpPr>
            <p:nvPr/>
          </p:nvSpPr>
          <p:spPr bwMode="auto">
            <a:xfrm>
              <a:off x="2980" y="1058"/>
              <a:ext cx="971" cy="753"/>
            </a:xfrm>
            <a:custGeom>
              <a:avLst/>
              <a:gdLst>
                <a:gd name="T0" fmla="*/ 5486 w 537"/>
                <a:gd name="T1" fmla="*/ 4435 h 417"/>
                <a:gd name="T2" fmla="*/ 5741 w 537"/>
                <a:gd name="T3" fmla="*/ 3221 h 417"/>
                <a:gd name="T4" fmla="*/ 5611 w 537"/>
                <a:gd name="T5" fmla="*/ 2201 h 417"/>
                <a:gd name="T6" fmla="*/ 5224 w 537"/>
                <a:gd name="T7" fmla="*/ 1437 h 417"/>
                <a:gd name="T8" fmla="*/ 4842 w 537"/>
                <a:gd name="T9" fmla="*/ 959 h 417"/>
                <a:gd name="T10" fmla="*/ 4103 w 537"/>
                <a:gd name="T11" fmla="*/ 636 h 417"/>
                <a:gd name="T12" fmla="*/ 3269 w 537"/>
                <a:gd name="T13" fmla="*/ 672 h 417"/>
                <a:gd name="T14" fmla="*/ 2501 w 537"/>
                <a:gd name="T15" fmla="*/ 159 h 417"/>
                <a:gd name="T16" fmla="*/ 2246 w 537"/>
                <a:gd name="T17" fmla="*/ 0 h 417"/>
                <a:gd name="T18" fmla="*/ 1893 w 537"/>
                <a:gd name="T19" fmla="*/ 0 h 417"/>
                <a:gd name="T20" fmla="*/ 1089 w 537"/>
                <a:gd name="T21" fmla="*/ 0 h 417"/>
                <a:gd name="T22" fmla="*/ 863 w 537"/>
                <a:gd name="T23" fmla="*/ 195 h 417"/>
                <a:gd name="T24" fmla="*/ 638 w 537"/>
                <a:gd name="T25" fmla="*/ 477 h 417"/>
                <a:gd name="T26" fmla="*/ 579 w 537"/>
                <a:gd name="T27" fmla="*/ 926 h 417"/>
                <a:gd name="T28" fmla="*/ 608 w 537"/>
                <a:gd name="T29" fmla="*/ 1372 h 417"/>
                <a:gd name="T30" fmla="*/ 579 w 537"/>
                <a:gd name="T31" fmla="*/ 1623 h 417"/>
                <a:gd name="T32" fmla="*/ 0 w 537"/>
                <a:gd name="T33" fmla="*/ 2295 h 417"/>
                <a:gd name="T34" fmla="*/ 5486 w 537"/>
                <a:gd name="T35" fmla="*/ 4435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0" name="任意多边形 97337">
              <a:extLst>
                <a:ext uri="{FF2B5EF4-FFF2-40B4-BE49-F238E27FC236}">
                  <a16:creationId xmlns:a16="http://schemas.microsoft.com/office/drawing/2014/main" xmlns="" id="{69908072-A828-A00E-CADB-B6CF426D0394}"/>
                </a:ext>
              </a:extLst>
            </p:cNvPr>
            <p:cNvSpPr>
              <a:spLocks/>
            </p:cNvSpPr>
            <p:nvPr/>
          </p:nvSpPr>
          <p:spPr bwMode="auto">
            <a:xfrm>
              <a:off x="3083" y="1280"/>
              <a:ext cx="797" cy="563"/>
            </a:xfrm>
            <a:custGeom>
              <a:avLst/>
              <a:gdLst>
                <a:gd name="T0" fmla="*/ 0 w 441"/>
                <a:gd name="T1" fmla="*/ 1306 h 312"/>
                <a:gd name="T2" fmla="*/ 255 w 441"/>
                <a:gd name="T3" fmla="*/ 635 h 312"/>
                <a:gd name="T4" fmla="*/ 607 w 441"/>
                <a:gd name="T5" fmla="*/ 857 h 312"/>
                <a:gd name="T6" fmla="*/ 578 w 441"/>
                <a:gd name="T7" fmla="*/ 352 h 312"/>
                <a:gd name="T8" fmla="*/ 578 w 441"/>
                <a:gd name="T9" fmla="*/ 159 h 312"/>
                <a:gd name="T10" fmla="*/ 833 w 441"/>
                <a:gd name="T11" fmla="*/ 410 h 312"/>
                <a:gd name="T12" fmla="*/ 1055 w 441"/>
                <a:gd name="T13" fmla="*/ 951 h 312"/>
                <a:gd name="T14" fmla="*/ 1088 w 441"/>
                <a:gd name="T15" fmla="*/ 352 h 312"/>
                <a:gd name="T16" fmla="*/ 963 w 441"/>
                <a:gd name="T17" fmla="*/ 29 h 312"/>
                <a:gd name="T18" fmla="*/ 1534 w 441"/>
                <a:gd name="T19" fmla="*/ 635 h 312"/>
                <a:gd name="T20" fmla="*/ 1731 w 441"/>
                <a:gd name="T21" fmla="*/ 94 h 312"/>
                <a:gd name="T22" fmla="*/ 2019 w 441"/>
                <a:gd name="T23" fmla="*/ 475 h 312"/>
                <a:gd name="T24" fmla="*/ 2496 w 441"/>
                <a:gd name="T25" fmla="*/ 159 h 312"/>
                <a:gd name="T26" fmla="*/ 2655 w 441"/>
                <a:gd name="T27" fmla="*/ 446 h 312"/>
                <a:gd name="T28" fmla="*/ 3011 w 441"/>
                <a:gd name="T29" fmla="*/ 226 h 312"/>
                <a:gd name="T30" fmla="*/ 3107 w 441"/>
                <a:gd name="T31" fmla="*/ 0 h 312"/>
                <a:gd name="T32" fmla="*/ 3233 w 441"/>
                <a:gd name="T33" fmla="*/ 446 h 312"/>
                <a:gd name="T34" fmla="*/ 3262 w 441"/>
                <a:gd name="T35" fmla="*/ 951 h 312"/>
                <a:gd name="T36" fmla="*/ 3618 w 441"/>
                <a:gd name="T37" fmla="*/ 635 h 312"/>
                <a:gd name="T38" fmla="*/ 3714 w 441"/>
                <a:gd name="T39" fmla="*/ 352 h 312"/>
                <a:gd name="T40" fmla="*/ 3743 w 441"/>
                <a:gd name="T41" fmla="*/ 1016 h 312"/>
                <a:gd name="T42" fmla="*/ 3779 w 441"/>
                <a:gd name="T43" fmla="*/ 1175 h 312"/>
                <a:gd name="T44" fmla="*/ 4001 w 441"/>
                <a:gd name="T45" fmla="*/ 891 h 312"/>
                <a:gd name="T46" fmla="*/ 4160 w 441"/>
                <a:gd name="T47" fmla="*/ 1241 h 312"/>
                <a:gd name="T48" fmla="*/ 4256 w 441"/>
                <a:gd name="T49" fmla="*/ 1433 h 312"/>
                <a:gd name="T50" fmla="*/ 4415 w 441"/>
                <a:gd name="T51" fmla="*/ 1335 h 312"/>
                <a:gd name="T52" fmla="*/ 4576 w 441"/>
                <a:gd name="T53" fmla="*/ 1491 h 312"/>
                <a:gd name="T54" fmla="*/ 4702 w 441"/>
                <a:gd name="T55" fmla="*/ 1938 h 312"/>
                <a:gd name="T56" fmla="*/ 3618 w 441"/>
                <a:gd name="T57" fmla="*/ 3308 h 312"/>
                <a:gd name="T58" fmla="*/ 130 w 441"/>
                <a:gd name="T59" fmla="*/ 2292 h 312"/>
                <a:gd name="T60" fmla="*/ 0 w 441"/>
                <a:gd name="T61" fmla="*/ 1306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FF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1" name="任意多边形 97338">
              <a:extLst>
                <a:ext uri="{FF2B5EF4-FFF2-40B4-BE49-F238E27FC236}">
                  <a16:creationId xmlns:a16="http://schemas.microsoft.com/office/drawing/2014/main" xmlns="" id="{7477AB81-8175-30DF-7BD9-000E0734A92D}"/>
                </a:ext>
              </a:extLst>
            </p:cNvPr>
            <p:cNvSpPr>
              <a:spLocks/>
            </p:cNvSpPr>
            <p:nvPr/>
          </p:nvSpPr>
          <p:spPr bwMode="auto">
            <a:xfrm>
              <a:off x="1998" y="1311"/>
              <a:ext cx="1237" cy="1376"/>
            </a:xfrm>
            <a:custGeom>
              <a:avLst/>
              <a:gdLst>
                <a:gd name="T0" fmla="*/ 1865 w 684"/>
                <a:gd name="T1" fmla="*/ 6636 h 762"/>
                <a:gd name="T2" fmla="*/ 1478 w 684"/>
                <a:gd name="T3" fmla="*/ 5936 h 762"/>
                <a:gd name="T4" fmla="*/ 1089 w 684"/>
                <a:gd name="T5" fmla="*/ 5488 h 762"/>
                <a:gd name="T6" fmla="*/ 644 w 684"/>
                <a:gd name="T7" fmla="*/ 4910 h 762"/>
                <a:gd name="T8" fmla="*/ 514 w 684"/>
                <a:gd name="T9" fmla="*/ 4406 h 762"/>
                <a:gd name="T10" fmla="*/ 579 w 684"/>
                <a:gd name="T11" fmla="*/ 3893 h 762"/>
                <a:gd name="T12" fmla="*/ 130 w 684"/>
                <a:gd name="T13" fmla="*/ 3128 h 762"/>
                <a:gd name="T14" fmla="*/ 0 w 684"/>
                <a:gd name="T15" fmla="*/ 2360 h 762"/>
                <a:gd name="T16" fmla="*/ 197 w 684"/>
                <a:gd name="T17" fmla="*/ 1914 h 762"/>
                <a:gd name="T18" fmla="*/ 1031 w 684"/>
                <a:gd name="T19" fmla="*/ 1533 h 762"/>
                <a:gd name="T20" fmla="*/ 1412 w 684"/>
                <a:gd name="T21" fmla="*/ 513 h 762"/>
                <a:gd name="T22" fmla="*/ 1989 w 684"/>
                <a:gd name="T23" fmla="*/ 130 h 762"/>
                <a:gd name="T24" fmla="*/ 2568 w 684"/>
                <a:gd name="T25" fmla="*/ 65 h 762"/>
                <a:gd name="T26" fmla="*/ 3337 w 684"/>
                <a:gd name="T27" fmla="*/ 0 h 762"/>
                <a:gd name="T28" fmla="*/ 4684 w 684"/>
                <a:gd name="T29" fmla="*/ 255 h 762"/>
                <a:gd name="T30" fmla="*/ 4556 w 684"/>
                <a:gd name="T31" fmla="*/ 4209 h 762"/>
                <a:gd name="T32" fmla="*/ 7317 w 684"/>
                <a:gd name="T33" fmla="*/ 7207 h 762"/>
                <a:gd name="T34" fmla="*/ 6804 w 684"/>
                <a:gd name="T35" fmla="*/ 8103 h 762"/>
                <a:gd name="T36" fmla="*/ 4235 w 684"/>
                <a:gd name="T37" fmla="*/ 8103 h 762"/>
                <a:gd name="T38" fmla="*/ 1865 w 684"/>
                <a:gd name="T39" fmla="*/ 6636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2" name="任意多边形 97339">
              <a:extLst>
                <a:ext uri="{FF2B5EF4-FFF2-40B4-BE49-F238E27FC236}">
                  <a16:creationId xmlns:a16="http://schemas.microsoft.com/office/drawing/2014/main" xmlns="" id="{FBBED5EA-8762-EFC8-DBF0-5C154915E7C4}"/>
                </a:ext>
              </a:extLst>
            </p:cNvPr>
            <p:cNvSpPr>
              <a:spLocks/>
            </p:cNvSpPr>
            <p:nvPr/>
          </p:nvSpPr>
          <p:spPr bwMode="auto">
            <a:xfrm>
              <a:off x="1971" y="1291"/>
              <a:ext cx="1020" cy="1452"/>
            </a:xfrm>
            <a:custGeom>
              <a:avLst/>
              <a:gdLst>
                <a:gd name="T0" fmla="*/ 3306 w 564"/>
                <a:gd name="T1" fmla="*/ 320 h 804"/>
                <a:gd name="T2" fmla="*/ 2503 w 564"/>
                <a:gd name="T3" fmla="*/ 412 h 804"/>
                <a:gd name="T4" fmla="*/ 2212 w 564"/>
                <a:gd name="T5" fmla="*/ 636 h 804"/>
                <a:gd name="T6" fmla="*/ 2116 w 564"/>
                <a:gd name="T7" fmla="*/ 926 h 804"/>
                <a:gd name="T8" fmla="*/ 2087 w 564"/>
                <a:gd name="T9" fmla="*/ 1438 h 804"/>
                <a:gd name="T10" fmla="*/ 1989 w 564"/>
                <a:gd name="T11" fmla="*/ 1755 h 804"/>
                <a:gd name="T12" fmla="*/ 1763 w 564"/>
                <a:gd name="T13" fmla="*/ 1914 h 804"/>
                <a:gd name="T14" fmla="*/ 1347 w 564"/>
                <a:gd name="T15" fmla="*/ 2169 h 804"/>
                <a:gd name="T16" fmla="*/ 1125 w 564"/>
                <a:gd name="T17" fmla="*/ 2295 h 804"/>
                <a:gd name="T18" fmla="*/ 1031 w 564"/>
                <a:gd name="T19" fmla="*/ 2586 h 804"/>
                <a:gd name="T20" fmla="*/ 1060 w 564"/>
                <a:gd name="T21" fmla="*/ 2776 h 804"/>
                <a:gd name="T22" fmla="*/ 1221 w 564"/>
                <a:gd name="T23" fmla="*/ 2933 h 804"/>
                <a:gd name="T24" fmla="*/ 1443 w 564"/>
                <a:gd name="T25" fmla="*/ 3287 h 804"/>
                <a:gd name="T26" fmla="*/ 1573 w 564"/>
                <a:gd name="T27" fmla="*/ 3894 h 804"/>
                <a:gd name="T28" fmla="*/ 1443 w 564"/>
                <a:gd name="T29" fmla="*/ 4277 h 804"/>
                <a:gd name="T30" fmla="*/ 1443 w 564"/>
                <a:gd name="T31" fmla="*/ 4690 h 804"/>
                <a:gd name="T32" fmla="*/ 1537 w 564"/>
                <a:gd name="T33" fmla="*/ 5042 h 804"/>
                <a:gd name="T34" fmla="*/ 1763 w 564"/>
                <a:gd name="T35" fmla="*/ 5423 h 804"/>
                <a:gd name="T36" fmla="*/ 2054 w 564"/>
                <a:gd name="T37" fmla="*/ 6001 h 804"/>
                <a:gd name="T38" fmla="*/ 2568 w 564"/>
                <a:gd name="T39" fmla="*/ 6256 h 804"/>
                <a:gd name="T40" fmla="*/ 2986 w 564"/>
                <a:gd name="T41" fmla="*/ 6350 h 804"/>
                <a:gd name="T42" fmla="*/ 3402 w 564"/>
                <a:gd name="T43" fmla="*/ 6543 h 804"/>
                <a:gd name="T44" fmla="*/ 3722 w 564"/>
                <a:gd name="T45" fmla="*/ 6733 h 804"/>
                <a:gd name="T46" fmla="*/ 3944 w 564"/>
                <a:gd name="T47" fmla="*/ 7022 h 804"/>
                <a:gd name="T48" fmla="*/ 4433 w 564"/>
                <a:gd name="T49" fmla="*/ 7052 h 804"/>
                <a:gd name="T50" fmla="*/ 4778 w 564"/>
                <a:gd name="T51" fmla="*/ 7150 h 804"/>
                <a:gd name="T52" fmla="*/ 5295 w 564"/>
                <a:gd name="T53" fmla="*/ 7309 h 804"/>
                <a:gd name="T54" fmla="*/ 5648 w 564"/>
                <a:gd name="T55" fmla="*/ 7628 h 804"/>
                <a:gd name="T56" fmla="*/ 6035 w 564"/>
                <a:gd name="T57" fmla="*/ 7916 h 804"/>
                <a:gd name="T58" fmla="*/ 6004 w 564"/>
                <a:gd name="T59" fmla="*/ 8551 h 804"/>
                <a:gd name="T60" fmla="*/ 1989 w 564"/>
                <a:gd name="T61" fmla="*/ 6928 h 804"/>
                <a:gd name="T62" fmla="*/ 1639 w 564"/>
                <a:gd name="T63" fmla="*/ 6285 h 804"/>
                <a:gd name="T64" fmla="*/ 1282 w 564"/>
                <a:gd name="T65" fmla="*/ 5904 h 804"/>
                <a:gd name="T66" fmla="*/ 930 w 564"/>
                <a:gd name="T67" fmla="*/ 5555 h 804"/>
                <a:gd name="T68" fmla="*/ 740 w 564"/>
                <a:gd name="T69" fmla="*/ 5297 h 804"/>
                <a:gd name="T70" fmla="*/ 579 w 564"/>
                <a:gd name="T71" fmla="*/ 4817 h 804"/>
                <a:gd name="T72" fmla="*/ 514 w 564"/>
                <a:gd name="T73" fmla="*/ 4370 h 804"/>
                <a:gd name="T74" fmla="*/ 543 w 564"/>
                <a:gd name="T75" fmla="*/ 4054 h 804"/>
                <a:gd name="T76" fmla="*/ 320 w 564"/>
                <a:gd name="T77" fmla="*/ 3699 h 804"/>
                <a:gd name="T78" fmla="*/ 161 w 564"/>
                <a:gd name="T79" fmla="*/ 3415 h 804"/>
                <a:gd name="T80" fmla="*/ 29 w 564"/>
                <a:gd name="T81" fmla="*/ 3063 h 804"/>
                <a:gd name="T82" fmla="*/ 0 w 564"/>
                <a:gd name="T83" fmla="*/ 2716 h 804"/>
                <a:gd name="T84" fmla="*/ 29 w 564"/>
                <a:gd name="T85" fmla="*/ 2140 h 804"/>
                <a:gd name="T86" fmla="*/ 197 w 564"/>
                <a:gd name="T87" fmla="*/ 1849 h 804"/>
                <a:gd name="T88" fmla="*/ 514 w 564"/>
                <a:gd name="T89" fmla="*/ 1725 h 804"/>
                <a:gd name="T90" fmla="*/ 769 w 564"/>
                <a:gd name="T91" fmla="*/ 1595 h 804"/>
                <a:gd name="T92" fmla="*/ 1089 w 564"/>
                <a:gd name="T93" fmla="*/ 1468 h 804"/>
                <a:gd name="T94" fmla="*/ 1125 w 564"/>
                <a:gd name="T95" fmla="*/ 1149 h 804"/>
                <a:gd name="T96" fmla="*/ 1190 w 564"/>
                <a:gd name="T97" fmla="*/ 796 h 804"/>
                <a:gd name="T98" fmla="*/ 1347 w 564"/>
                <a:gd name="T99" fmla="*/ 578 h 804"/>
                <a:gd name="T100" fmla="*/ 1639 w 564"/>
                <a:gd name="T101" fmla="*/ 381 h 804"/>
                <a:gd name="T102" fmla="*/ 1894 w 564"/>
                <a:gd name="T103" fmla="*/ 195 h 804"/>
                <a:gd name="T104" fmla="*/ 2371 w 564"/>
                <a:gd name="T105" fmla="*/ 65 h 804"/>
                <a:gd name="T106" fmla="*/ 2921 w 564"/>
                <a:gd name="T107" fmla="*/ 29 h 804"/>
                <a:gd name="T108" fmla="*/ 3660 w 564"/>
                <a:gd name="T109" fmla="*/ 0 h 804"/>
                <a:gd name="T110" fmla="*/ 4494 w 564"/>
                <a:gd name="T111" fmla="*/ 65 h 804"/>
                <a:gd name="T112" fmla="*/ 3306 w 564"/>
                <a:gd name="T113" fmla="*/ 32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3" name="任意多边形 97340">
              <a:extLst>
                <a:ext uri="{FF2B5EF4-FFF2-40B4-BE49-F238E27FC236}">
                  <a16:creationId xmlns:a16="http://schemas.microsoft.com/office/drawing/2014/main" xmlns="" id="{8C81668C-9020-76C5-7CB3-69BF425BB3AF}"/>
                </a:ext>
              </a:extLst>
            </p:cNvPr>
            <p:cNvSpPr>
              <a:spLocks/>
            </p:cNvSpPr>
            <p:nvPr/>
          </p:nvSpPr>
          <p:spPr bwMode="auto">
            <a:xfrm>
              <a:off x="2378" y="1320"/>
              <a:ext cx="1150" cy="1323"/>
            </a:xfrm>
            <a:custGeom>
              <a:avLst/>
              <a:gdLst>
                <a:gd name="T0" fmla="*/ 4300 w 636"/>
                <a:gd name="T1" fmla="*/ 7779 h 733"/>
                <a:gd name="T2" fmla="*/ 3401 w 636"/>
                <a:gd name="T3" fmla="*/ 7268 h 733"/>
                <a:gd name="T4" fmla="*/ 3144 w 636"/>
                <a:gd name="T5" fmla="*/ 6828 h 733"/>
                <a:gd name="T6" fmla="*/ 2821 w 636"/>
                <a:gd name="T7" fmla="*/ 6633 h 733"/>
                <a:gd name="T8" fmla="*/ 2246 w 636"/>
                <a:gd name="T9" fmla="*/ 6568 h 733"/>
                <a:gd name="T10" fmla="*/ 1602 w 636"/>
                <a:gd name="T11" fmla="*/ 6120 h 733"/>
                <a:gd name="T12" fmla="*/ 1253 w 636"/>
                <a:gd name="T13" fmla="*/ 5828 h 733"/>
                <a:gd name="T14" fmla="*/ 1031 w 636"/>
                <a:gd name="T15" fmla="*/ 5485 h 733"/>
                <a:gd name="T16" fmla="*/ 964 w 636"/>
                <a:gd name="T17" fmla="*/ 4982 h 733"/>
                <a:gd name="T18" fmla="*/ 1031 w 636"/>
                <a:gd name="T19" fmla="*/ 4655 h 733"/>
                <a:gd name="T20" fmla="*/ 579 w 636"/>
                <a:gd name="T21" fmla="*/ 4339 h 733"/>
                <a:gd name="T22" fmla="*/ 130 w 636"/>
                <a:gd name="T23" fmla="*/ 3639 h 733"/>
                <a:gd name="T24" fmla="*/ 0 w 636"/>
                <a:gd name="T25" fmla="*/ 3059 h 733"/>
                <a:gd name="T26" fmla="*/ 94 w 636"/>
                <a:gd name="T27" fmla="*/ 2579 h 733"/>
                <a:gd name="T28" fmla="*/ 255 w 636"/>
                <a:gd name="T29" fmla="*/ 2112 h 733"/>
                <a:gd name="T30" fmla="*/ 768 w 636"/>
                <a:gd name="T31" fmla="*/ 1664 h 733"/>
                <a:gd name="T32" fmla="*/ 703 w 636"/>
                <a:gd name="T33" fmla="*/ 1117 h 733"/>
                <a:gd name="T34" fmla="*/ 768 w 636"/>
                <a:gd name="T35" fmla="*/ 776 h 733"/>
                <a:gd name="T36" fmla="*/ 1089 w 636"/>
                <a:gd name="T37" fmla="*/ 264 h 733"/>
                <a:gd name="T38" fmla="*/ 1573 w 636"/>
                <a:gd name="T39" fmla="*/ 94 h 733"/>
                <a:gd name="T40" fmla="*/ 2246 w 636"/>
                <a:gd name="T41" fmla="*/ 13 h 733"/>
                <a:gd name="T42" fmla="*/ 2788 w 636"/>
                <a:gd name="T43" fmla="*/ 0 h 733"/>
                <a:gd name="T44" fmla="*/ 3466 w 636"/>
                <a:gd name="T45" fmla="*/ 199 h 733"/>
                <a:gd name="T46" fmla="*/ 3848 w 636"/>
                <a:gd name="T47" fmla="*/ 328 h 733"/>
                <a:gd name="T48" fmla="*/ 4681 w 636"/>
                <a:gd name="T49" fmla="*/ 1029 h 733"/>
                <a:gd name="T50" fmla="*/ 4936 w 636"/>
                <a:gd name="T51" fmla="*/ 1606 h 733"/>
                <a:gd name="T52" fmla="*/ 3204 w 636"/>
                <a:gd name="T53" fmla="*/ 1857 h 733"/>
                <a:gd name="T54" fmla="*/ 3144 w 636"/>
                <a:gd name="T55" fmla="*/ 2242 h 733"/>
                <a:gd name="T56" fmla="*/ 3848 w 636"/>
                <a:gd name="T57" fmla="*/ 4785 h 733"/>
                <a:gd name="T58" fmla="*/ 5450 w 636"/>
                <a:gd name="T59" fmla="*/ 5297 h 733"/>
                <a:gd name="T60" fmla="*/ 6797 w 636"/>
                <a:gd name="T61" fmla="*/ 5933 h 733"/>
                <a:gd name="T62" fmla="*/ 4300 w 636"/>
                <a:gd name="T63" fmla="*/ 7779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4" name="任意多边形 97341">
              <a:extLst>
                <a:ext uri="{FF2B5EF4-FFF2-40B4-BE49-F238E27FC236}">
                  <a16:creationId xmlns:a16="http://schemas.microsoft.com/office/drawing/2014/main" xmlns="" id="{990A3361-1191-12A6-5DED-BC25FE2E40B0}"/>
                </a:ext>
              </a:extLst>
            </p:cNvPr>
            <p:cNvSpPr>
              <a:spLocks/>
            </p:cNvSpPr>
            <p:nvPr/>
          </p:nvSpPr>
          <p:spPr bwMode="auto">
            <a:xfrm>
              <a:off x="2361" y="1307"/>
              <a:ext cx="489" cy="845"/>
            </a:xfrm>
            <a:custGeom>
              <a:avLst/>
              <a:gdLst>
                <a:gd name="T0" fmla="*/ 1034 w 270"/>
                <a:gd name="T1" fmla="*/ 4339 h 468"/>
                <a:gd name="T2" fmla="*/ 808 w 270"/>
                <a:gd name="T3" fmla="*/ 4019 h 468"/>
                <a:gd name="T4" fmla="*/ 581 w 270"/>
                <a:gd name="T5" fmla="*/ 3638 h 468"/>
                <a:gd name="T6" fmla="*/ 489 w 270"/>
                <a:gd name="T7" fmla="*/ 3221 h 468"/>
                <a:gd name="T8" fmla="*/ 547 w 270"/>
                <a:gd name="T9" fmla="*/ 2837 h 468"/>
                <a:gd name="T10" fmla="*/ 772 w 270"/>
                <a:gd name="T11" fmla="*/ 2521 h 468"/>
                <a:gd name="T12" fmla="*/ 1290 w 270"/>
                <a:gd name="T13" fmla="*/ 2324 h 468"/>
                <a:gd name="T14" fmla="*/ 1581 w 270"/>
                <a:gd name="T15" fmla="*/ 2105 h 468"/>
                <a:gd name="T16" fmla="*/ 1646 w 270"/>
                <a:gd name="T17" fmla="*/ 1659 h 468"/>
                <a:gd name="T18" fmla="*/ 1456 w 270"/>
                <a:gd name="T19" fmla="*/ 1307 h 468"/>
                <a:gd name="T20" fmla="*/ 1326 w 270"/>
                <a:gd name="T21" fmla="*/ 1082 h 468"/>
                <a:gd name="T22" fmla="*/ 1290 w 270"/>
                <a:gd name="T23" fmla="*/ 578 h 468"/>
                <a:gd name="T24" fmla="*/ 1485 w 270"/>
                <a:gd name="T25" fmla="*/ 381 h 468"/>
                <a:gd name="T26" fmla="*/ 1807 w 270"/>
                <a:gd name="T27" fmla="*/ 320 h 468"/>
                <a:gd name="T28" fmla="*/ 2162 w 270"/>
                <a:gd name="T29" fmla="*/ 195 h 468"/>
                <a:gd name="T30" fmla="*/ 2423 w 270"/>
                <a:gd name="T31" fmla="*/ 159 h 468"/>
                <a:gd name="T32" fmla="*/ 2907 w 270"/>
                <a:gd name="T33" fmla="*/ 130 h 468"/>
                <a:gd name="T34" fmla="*/ 2454 w 270"/>
                <a:gd name="T35" fmla="*/ 0 h 468"/>
                <a:gd name="T36" fmla="*/ 2001 w 270"/>
                <a:gd name="T37" fmla="*/ 0 h 468"/>
                <a:gd name="T38" fmla="*/ 1646 w 270"/>
                <a:gd name="T39" fmla="*/ 0 h 468"/>
                <a:gd name="T40" fmla="*/ 1224 w 270"/>
                <a:gd name="T41" fmla="*/ 130 h 468"/>
                <a:gd name="T42" fmla="*/ 902 w 270"/>
                <a:gd name="T43" fmla="*/ 381 h 468"/>
                <a:gd name="T44" fmla="*/ 808 w 270"/>
                <a:gd name="T45" fmla="*/ 672 h 468"/>
                <a:gd name="T46" fmla="*/ 676 w 270"/>
                <a:gd name="T47" fmla="*/ 1082 h 468"/>
                <a:gd name="T48" fmla="*/ 676 w 270"/>
                <a:gd name="T49" fmla="*/ 1401 h 468"/>
                <a:gd name="T50" fmla="*/ 772 w 270"/>
                <a:gd name="T51" fmla="*/ 1688 h 468"/>
                <a:gd name="T52" fmla="*/ 453 w 270"/>
                <a:gd name="T53" fmla="*/ 1820 h 468"/>
                <a:gd name="T54" fmla="*/ 292 w 270"/>
                <a:gd name="T55" fmla="*/ 1979 h 468"/>
                <a:gd name="T56" fmla="*/ 96 w 270"/>
                <a:gd name="T57" fmla="*/ 2266 h 468"/>
                <a:gd name="T58" fmla="*/ 0 w 270"/>
                <a:gd name="T59" fmla="*/ 2679 h 468"/>
                <a:gd name="T60" fmla="*/ 0 w 270"/>
                <a:gd name="T61" fmla="*/ 3221 h 468"/>
                <a:gd name="T62" fmla="*/ 161 w 270"/>
                <a:gd name="T63" fmla="*/ 3797 h 468"/>
                <a:gd name="T64" fmla="*/ 424 w 270"/>
                <a:gd name="T65" fmla="*/ 4434 h 468"/>
                <a:gd name="T66" fmla="*/ 614 w 270"/>
                <a:gd name="T67" fmla="*/ 4619 h 468"/>
                <a:gd name="T68" fmla="*/ 837 w 270"/>
                <a:gd name="T69" fmla="*/ 4750 h 468"/>
                <a:gd name="T70" fmla="*/ 1128 w 270"/>
                <a:gd name="T71" fmla="*/ 4974 h 468"/>
                <a:gd name="T72" fmla="*/ 1194 w 270"/>
                <a:gd name="T73" fmla="*/ 4685 h 468"/>
                <a:gd name="T74" fmla="*/ 1034 w 270"/>
                <a:gd name="T75" fmla="*/ 4339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5" name="任意多边形 97342">
              <a:extLst>
                <a:ext uri="{FF2B5EF4-FFF2-40B4-BE49-F238E27FC236}">
                  <a16:creationId xmlns:a16="http://schemas.microsoft.com/office/drawing/2014/main" xmlns="" id="{FDA090D9-9EC0-E9B2-E8A6-B5AD8FCBD5E6}"/>
                </a:ext>
              </a:extLst>
            </p:cNvPr>
            <p:cNvSpPr>
              <a:spLocks/>
            </p:cNvSpPr>
            <p:nvPr/>
          </p:nvSpPr>
          <p:spPr bwMode="auto">
            <a:xfrm>
              <a:off x="2660" y="1486"/>
              <a:ext cx="580" cy="1056"/>
            </a:xfrm>
            <a:custGeom>
              <a:avLst/>
              <a:gdLst>
                <a:gd name="T0" fmla="*/ 2784 w 321"/>
                <a:gd name="T1" fmla="*/ 6211 h 585"/>
                <a:gd name="T2" fmla="*/ 2493 w 321"/>
                <a:gd name="T3" fmla="*/ 6083 h 585"/>
                <a:gd name="T4" fmla="*/ 2141 w 321"/>
                <a:gd name="T5" fmla="*/ 6022 h 585"/>
                <a:gd name="T6" fmla="*/ 1951 w 321"/>
                <a:gd name="T7" fmla="*/ 6022 h 585"/>
                <a:gd name="T8" fmla="*/ 2338 w 321"/>
                <a:gd name="T9" fmla="*/ 5859 h 585"/>
                <a:gd name="T10" fmla="*/ 1982 w 321"/>
                <a:gd name="T11" fmla="*/ 5699 h 585"/>
                <a:gd name="T12" fmla="*/ 1630 w 321"/>
                <a:gd name="T13" fmla="*/ 5576 h 585"/>
                <a:gd name="T14" fmla="*/ 1214 w 321"/>
                <a:gd name="T15" fmla="*/ 5509 h 585"/>
                <a:gd name="T16" fmla="*/ 1630 w 321"/>
                <a:gd name="T17" fmla="*/ 5448 h 585"/>
                <a:gd name="T18" fmla="*/ 2076 w 321"/>
                <a:gd name="T19" fmla="*/ 5448 h 585"/>
                <a:gd name="T20" fmla="*/ 1469 w 321"/>
                <a:gd name="T21" fmla="*/ 5092 h 585"/>
                <a:gd name="T22" fmla="*/ 992 w 321"/>
                <a:gd name="T23" fmla="*/ 4937 h 585"/>
                <a:gd name="T24" fmla="*/ 701 w 321"/>
                <a:gd name="T25" fmla="*/ 4905 h 585"/>
                <a:gd name="T26" fmla="*/ 1185 w 321"/>
                <a:gd name="T27" fmla="*/ 4812 h 585"/>
                <a:gd name="T28" fmla="*/ 1695 w 321"/>
                <a:gd name="T29" fmla="*/ 4841 h 585"/>
                <a:gd name="T30" fmla="*/ 1951 w 321"/>
                <a:gd name="T31" fmla="*/ 4874 h 585"/>
                <a:gd name="T32" fmla="*/ 1505 w 321"/>
                <a:gd name="T33" fmla="*/ 4589 h 585"/>
                <a:gd name="T34" fmla="*/ 992 w 321"/>
                <a:gd name="T35" fmla="*/ 4457 h 585"/>
                <a:gd name="T36" fmla="*/ 381 w 321"/>
                <a:gd name="T37" fmla="*/ 4302 h 585"/>
                <a:gd name="T38" fmla="*/ 1149 w 321"/>
                <a:gd name="T39" fmla="*/ 4273 h 585"/>
                <a:gd name="T40" fmla="*/ 1599 w 321"/>
                <a:gd name="T41" fmla="*/ 4302 h 585"/>
                <a:gd name="T42" fmla="*/ 1149 w 321"/>
                <a:gd name="T43" fmla="*/ 3888 h 585"/>
                <a:gd name="T44" fmla="*/ 352 w 321"/>
                <a:gd name="T45" fmla="*/ 3601 h 585"/>
                <a:gd name="T46" fmla="*/ 0 w 321"/>
                <a:gd name="T47" fmla="*/ 3506 h 585"/>
                <a:gd name="T48" fmla="*/ 1149 w 321"/>
                <a:gd name="T49" fmla="*/ 3571 h 585"/>
                <a:gd name="T50" fmla="*/ 1344 w 321"/>
                <a:gd name="T51" fmla="*/ 3601 h 585"/>
                <a:gd name="T52" fmla="*/ 1084 w 321"/>
                <a:gd name="T53" fmla="*/ 3376 h 585"/>
                <a:gd name="T54" fmla="*/ 636 w 321"/>
                <a:gd name="T55" fmla="*/ 3024 h 585"/>
                <a:gd name="T56" fmla="*/ 1185 w 321"/>
                <a:gd name="T57" fmla="*/ 2865 h 585"/>
                <a:gd name="T58" fmla="*/ 992 w 321"/>
                <a:gd name="T59" fmla="*/ 2643 h 585"/>
                <a:gd name="T60" fmla="*/ 542 w 321"/>
                <a:gd name="T61" fmla="*/ 2388 h 585"/>
                <a:gd name="T62" fmla="*/ 768 w 321"/>
                <a:gd name="T63" fmla="*/ 2229 h 585"/>
                <a:gd name="T64" fmla="*/ 477 w 321"/>
                <a:gd name="T65" fmla="*/ 2040 h 585"/>
                <a:gd name="T66" fmla="*/ 94 w 321"/>
                <a:gd name="T67" fmla="*/ 1942 h 585"/>
                <a:gd name="T68" fmla="*/ 513 w 321"/>
                <a:gd name="T69" fmla="*/ 1848 h 585"/>
                <a:gd name="T70" fmla="*/ 226 w 321"/>
                <a:gd name="T71" fmla="*/ 1594 h 585"/>
                <a:gd name="T72" fmla="*/ 0 w 321"/>
                <a:gd name="T73" fmla="*/ 1558 h 585"/>
                <a:gd name="T74" fmla="*/ 352 w 321"/>
                <a:gd name="T75" fmla="*/ 1498 h 585"/>
                <a:gd name="T76" fmla="*/ 636 w 321"/>
                <a:gd name="T77" fmla="*/ 1529 h 585"/>
                <a:gd name="T78" fmla="*/ 255 w 321"/>
                <a:gd name="T79" fmla="*/ 1117 h 585"/>
                <a:gd name="T80" fmla="*/ 130 w 321"/>
                <a:gd name="T81" fmla="*/ 794 h 585"/>
                <a:gd name="T82" fmla="*/ 412 w 321"/>
                <a:gd name="T83" fmla="*/ 1016 h 585"/>
                <a:gd name="T84" fmla="*/ 737 w 321"/>
                <a:gd name="T85" fmla="*/ 1052 h 585"/>
                <a:gd name="T86" fmla="*/ 607 w 321"/>
                <a:gd name="T87" fmla="*/ 446 h 585"/>
                <a:gd name="T88" fmla="*/ 578 w 321"/>
                <a:gd name="T89" fmla="*/ 0 h 585"/>
                <a:gd name="T90" fmla="*/ 672 w 321"/>
                <a:gd name="T91" fmla="*/ 287 h 585"/>
                <a:gd name="T92" fmla="*/ 992 w 321"/>
                <a:gd name="T93" fmla="*/ 607 h 585"/>
                <a:gd name="T94" fmla="*/ 963 w 321"/>
                <a:gd name="T95" fmla="*/ 255 h 585"/>
                <a:gd name="T96" fmla="*/ 992 w 321"/>
                <a:gd name="T97" fmla="*/ 65 h 585"/>
                <a:gd name="T98" fmla="*/ 1185 w 321"/>
                <a:gd name="T99" fmla="*/ 352 h 585"/>
                <a:gd name="T100" fmla="*/ 1440 w 321"/>
                <a:gd name="T101" fmla="*/ 542 h 585"/>
                <a:gd name="T102" fmla="*/ 1695 w 321"/>
                <a:gd name="T103" fmla="*/ 94 h 585"/>
                <a:gd name="T104" fmla="*/ 1821 w 321"/>
                <a:gd name="T105" fmla="*/ 410 h 585"/>
                <a:gd name="T106" fmla="*/ 2047 w 321"/>
                <a:gd name="T107" fmla="*/ 672 h 585"/>
                <a:gd name="T108" fmla="*/ 2177 w 321"/>
                <a:gd name="T109" fmla="*/ 255 h 585"/>
                <a:gd name="T110" fmla="*/ 2338 w 321"/>
                <a:gd name="T111" fmla="*/ 861 h 585"/>
                <a:gd name="T112" fmla="*/ 3422 w 321"/>
                <a:gd name="T113" fmla="*/ 5419 h 585"/>
                <a:gd name="T114" fmla="*/ 2784 w 321"/>
                <a:gd name="T115" fmla="*/ 6211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FF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6" name="任意多边形 97343">
              <a:extLst>
                <a:ext uri="{FF2B5EF4-FFF2-40B4-BE49-F238E27FC236}">
                  <a16:creationId xmlns:a16="http://schemas.microsoft.com/office/drawing/2014/main" xmlns="" id="{3A97EC69-E3B2-3BDB-4BE0-A76F9DFA4E07}"/>
                </a:ext>
              </a:extLst>
            </p:cNvPr>
            <p:cNvSpPr>
              <a:spLocks/>
            </p:cNvSpPr>
            <p:nvPr/>
          </p:nvSpPr>
          <p:spPr bwMode="auto">
            <a:xfrm>
              <a:off x="2920" y="1493"/>
              <a:ext cx="906" cy="618"/>
            </a:xfrm>
            <a:custGeom>
              <a:avLst/>
              <a:gdLst>
                <a:gd name="T0" fmla="*/ 608 w 501"/>
                <a:gd name="T1" fmla="*/ 768 h 342"/>
                <a:gd name="T2" fmla="*/ 29 w 501"/>
                <a:gd name="T3" fmla="*/ 768 h 342"/>
                <a:gd name="T4" fmla="*/ 0 w 501"/>
                <a:gd name="T5" fmla="*/ 1852 h 342"/>
                <a:gd name="T6" fmla="*/ 291 w 501"/>
                <a:gd name="T7" fmla="*/ 3291 h 342"/>
                <a:gd name="T8" fmla="*/ 2698 w 501"/>
                <a:gd name="T9" fmla="*/ 3647 h 342"/>
                <a:gd name="T10" fmla="*/ 5105 w 501"/>
                <a:gd name="T11" fmla="*/ 3262 h 342"/>
                <a:gd name="T12" fmla="*/ 5295 w 501"/>
                <a:gd name="T13" fmla="*/ 1821 h 342"/>
                <a:gd name="T14" fmla="*/ 5356 w 501"/>
                <a:gd name="T15" fmla="*/ 1055 h 342"/>
                <a:gd name="T16" fmla="*/ 5134 w 501"/>
                <a:gd name="T17" fmla="*/ 477 h 342"/>
                <a:gd name="T18" fmla="*/ 3848 w 501"/>
                <a:gd name="T19" fmla="*/ 0 h 342"/>
                <a:gd name="T20" fmla="*/ 2662 w 501"/>
                <a:gd name="T21" fmla="*/ 0 h 342"/>
                <a:gd name="T22" fmla="*/ 1893 w 501"/>
                <a:gd name="T23" fmla="*/ 352 h 342"/>
                <a:gd name="T24" fmla="*/ 1154 w 501"/>
                <a:gd name="T25" fmla="*/ 768 h 342"/>
                <a:gd name="T26" fmla="*/ 608 w 501"/>
                <a:gd name="T27" fmla="*/ 768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7" name="任意多边形 97344">
              <a:extLst>
                <a:ext uri="{FF2B5EF4-FFF2-40B4-BE49-F238E27FC236}">
                  <a16:creationId xmlns:a16="http://schemas.microsoft.com/office/drawing/2014/main" xmlns="" id="{127D8AC0-BA5A-4216-6625-8D1490523FD1}"/>
                </a:ext>
              </a:extLst>
            </p:cNvPr>
            <p:cNvSpPr>
              <a:spLocks/>
            </p:cNvSpPr>
            <p:nvPr/>
          </p:nvSpPr>
          <p:spPr bwMode="auto">
            <a:xfrm>
              <a:off x="3007" y="1916"/>
              <a:ext cx="824" cy="379"/>
            </a:xfrm>
            <a:custGeom>
              <a:avLst/>
              <a:gdLst>
                <a:gd name="T0" fmla="*/ 607 w 456"/>
                <a:gd name="T1" fmla="*/ 159 h 210"/>
                <a:gd name="T2" fmla="*/ 0 w 456"/>
                <a:gd name="T3" fmla="*/ 570 h 210"/>
                <a:gd name="T4" fmla="*/ 2495 w 456"/>
                <a:gd name="T5" fmla="*/ 2227 h 210"/>
                <a:gd name="T6" fmla="*/ 3135 w 456"/>
                <a:gd name="T7" fmla="*/ 1276 h 210"/>
                <a:gd name="T8" fmla="*/ 4256 w 456"/>
                <a:gd name="T9" fmla="*/ 893 h 210"/>
                <a:gd name="T10" fmla="*/ 4863 w 456"/>
                <a:gd name="T11" fmla="*/ 159 h 210"/>
                <a:gd name="T12" fmla="*/ 4284 w 456"/>
                <a:gd name="T13" fmla="*/ 0 h 210"/>
                <a:gd name="T14" fmla="*/ 3010 w 456"/>
                <a:gd name="T15" fmla="*/ 226 h 210"/>
                <a:gd name="T16" fmla="*/ 2273 w 456"/>
                <a:gd name="T17" fmla="*/ 254 h 210"/>
                <a:gd name="T18" fmla="*/ 1695 w 456"/>
                <a:gd name="T19" fmla="*/ 94 h 210"/>
                <a:gd name="T20" fmla="*/ 607 w 456"/>
                <a:gd name="T21" fmla="*/ 159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8" name="任意多边形 97345">
              <a:extLst>
                <a:ext uri="{FF2B5EF4-FFF2-40B4-BE49-F238E27FC236}">
                  <a16:creationId xmlns:a16="http://schemas.microsoft.com/office/drawing/2014/main" xmlns="" id="{CF4EE887-AC05-4BF5-9CD8-8F75B7E2A6D3}"/>
                </a:ext>
              </a:extLst>
            </p:cNvPr>
            <p:cNvSpPr>
              <a:spLocks/>
            </p:cNvSpPr>
            <p:nvPr/>
          </p:nvSpPr>
          <p:spPr bwMode="auto">
            <a:xfrm>
              <a:off x="2627" y="2654"/>
              <a:ext cx="1302" cy="372"/>
            </a:xfrm>
            <a:custGeom>
              <a:avLst/>
              <a:gdLst>
                <a:gd name="T0" fmla="*/ 0 w 720"/>
                <a:gd name="T1" fmla="*/ 211 h 206"/>
                <a:gd name="T2" fmla="*/ 1031 w 720"/>
                <a:gd name="T3" fmla="*/ 979 h 206"/>
                <a:gd name="T4" fmla="*/ 1732 w 720"/>
                <a:gd name="T5" fmla="*/ 1490 h 206"/>
                <a:gd name="T6" fmla="*/ 2371 w 720"/>
                <a:gd name="T7" fmla="*/ 1873 h 206"/>
                <a:gd name="T8" fmla="*/ 2884 w 720"/>
                <a:gd name="T9" fmla="*/ 2060 h 206"/>
                <a:gd name="T10" fmla="*/ 3718 w 720"/>
                <a:gd name="T11" fmla="*/ 2192 h 206"/>
                <a:gd name="T12" fmla="*/ 4427 w 720"/>
                <a:gd name="T13" fmla="*/ 2192 h 206"/>
                <a:gd name="T14" fmla="*/ 5134 w 720"/>
                <a:gd name="T15" fmla="*/ 2060 h 206"/>
                <a:gd name="T16" fmla="*/ 5647 w 720"/>
                <a:gd name="T17" fmla="*/ 1938 h 206"/>
                <a:gd name="T18" fmla="*/ 6219 w 720"/>
                <a:gd name="T19" fmla="*/ 1614 h 206"/>
                <a:gd name="T20" fmla="*/ 6864 w 720"/>
                <a:gd name="T21" fmla="*/ 1331 h 206"/>
                <a:gd name="T22" fmla="*/ 7411 w 720"/>
                <a:gd name="T23" fmla="*/ 899 h 206"/>
                <a:gd name="T24" fmla="*/ 7698 w 720"/>
                <a:gd name="T25" fmla="*/ 636 h 206"/>
                <a:gd name="T26" fmla="*/ 5713 w 720"/>
                <a:gd name="T27" fmla="*/ 0 h 206"/>
                <a:gd name="T28" fmla="*/ 3401 w 720"/>
                <a:gd name="T29" fmla="*/ 65 h 206"/>
                <a:gd name="T30" fmla="*/ 0 w 720"/>
                <a:gd name="T31" fmla="*/ 211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9" name="任意多边形 97346">
              <a:extLst>
                <a:ext uri="{FF2B5EF4-FFF2-40B4-BE49-F238E27FC236}">
                  <a16:creationId xmlns:a16="http://schemas.microsoft.com/office/drawing/2014/main" xmlns="" id="{63CB16D8-019B-DC8A-A291-94217DD41160}"/>
                </a:ext>
              </a:extLst>
            </p:cNvPr>
            <p:cNvSpPr>
              <a:spLocks/>
            </p:cNvSpPr>
            <p:nvPr/>
          </p:nvSpPr>
          <p:spPr bwMode="auto">
            <a:xfrm>
              <a:off x="2980" y="2138"/>
              <a:ext cx="515" cy="395"/>
            </a:xfrm>
            <a:custGeom>
              <a:avLst/>
              <a:gdLst>
                <a:gd name="T0" fmla="*/ 0 w 285"/>
                <a:gd name="T1" fmla="*/ 0 h 219"/>
                <a:gd name="T2" fmla="*/ 195 w 285"/>
                <a:gd name="T3" fmla="*/ 752 h 219"/>
                <a:gd name="T4" fmla="*/ 412 w 285"/>
                <a:gd name="T5" fmla="*/ 1162 h 219"/>
                <a:gd name="T6" fmla="*/ 737 w 285"/>
                <a:gd name="T7" fmla="*/ 1607 h 219"/>
                <a:gd name="T8" fmla="*/ 1055 w 285"/>
                <a:gd name="T9" fmla="*/ 1988 h 219"/>
                <a:gd name="T10" fmla="*/ 1375 w 285"/>
                <a:gd name="T11" fmla="*/ 2316 h 219"/>
                <a:gd name="T12" fmla="*/ 3039 w 285"/>
                <a:gd name="T13" fmla="*/ 1057 h 219"/>
                <a:gd name="T14" fmla="*/ 2076 w 285"/>
                <a:gd name="T15" fmla="*/ 422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0" name="任意多边形 97347">
              <a:extLst>
                <a:ext uri="{FF2B5EF4-FFF2-40B4-BE49-F238E27FC236}">
                  <a16:creationId xmlns:a16="http://schemas.microsoft.com/office/drawing/2014/main" xmlns="" id="{F2D34DE4-9051-F7E5-08B0-05D4A2086B80}"/>
                </a:ext>
              </a:extLst>
            </p:cNvPr>
            <p:cNvSpPr>
              <a:spLocks/>
            </p:cNvSpPr>
            <p:nvPr/>
          </p:nvSpPr>
          <p:spPr bwMode="auto">
            <a:xfrm>
              <a:off x="3137" y="1744"/>
              <a:ext cx="770" cy="914"/>
            </a:xfrm>
            <a:custGeom>
              <a:avLst/>
              <a:gdLst>
                <a:gd name="T0" fmla="*/ 130 w 426"/>
                <a:gd name="T1" fmla="*/ 5305 h 506"/>
                <a:gd name="T2" fmla="*/ 0 w 426"/>
                <a:gd name="T3" fmla="*/ 4662 h 506"/>
                <a:gd name="T4" fmla="*/ 381 w 426"/>
                <a:gd name="T5" fmla="*/ 4026 h 506"/>
                <a:gd name="T6" fmla="*/ 1215 w 426"/>
                <a:gd name="T7" fmla="*/ 3383 h 506"/>
                <a:gd name="T8" fmla="*/ 1918 w 426"/>
                <a:gd name="T9" fmla="*/ 2874 h 506"/>
                <a:gd name="T10" fmla="*/ 2245 w 426"/>
                <a:gd name="T11" fmla="*/ 2234 h 506"/>
                <a:gd name="T12" fmla="*/ 2816 w 426"/>
                <a:gd name="T13" fmla="*/ 2047 h 506"/>
                <a:gd name="T14" fmla="*/ 3460 w 426"/>
                <a:gd name="T15" fmla="*/ 1915 h 506"/>
                <a:gd name="T16" fmla="*/ 3714 w 426"/>
                <a:gd name="T17" fmla="*/ 1404 h 506"/>
                <a:gd name="T18" fmla="*/ 4034 w 426"/>
                <a:gd name="T19" fmla="*/ 701 h 506"/>
                <a:gd name="T20" fmla="*/ 4228 w 426"/>
                <a:gd name="T21" fmla="*/ 130 h 506"/>
                <a:gd name="T22" fmla="*/ 4418 w 426"/>
                <a:gd name="T23" fmla="*/ 0 h 506"/>
                <a:gd name="T24" fmla="*/ 4548 w 426"/>
                <a:gd name="T25" fmla="*/ 854 h 506"/>
                <a:gd name="T26" fmla="*/ 4548 w 426"/>
                <a:gd name="T27" fmla="*/ 1586 h 506"/>
                <a:gd name="T28" fmla="*/ 4548 w 426"/>
                <a:gd name="T29" fmla="*/ 2097 h 506"/>
                <a:gd name="T30" fmla="*/ 4483 w 426"/>
                <a:gd name="T31" fmla="*/ 2639 h 506"/>
                <a:gd name="T32" fmla="*/ 4387 w 426"/>
                <a:gd name="T33" fmla="*/ 3152 h 506"/>
                <a:gd name="T34" fmla="*/ 4163 w 426"/>
                <a:gd name="T35" fmla="*/ 3726 h 506"/>
                <a:gd name="T36" fmla="*/ 3940 w 426"/>
                <a:gd name="T37" fmla="*/ 4173 h 506"/>
                <a:gd name="T38" fmla="*/ 3620 w 426"/>
                <a:gd name="T39" fmla="*/ 4649 h 506"/>
                <a:gd name="T40" fmla="*/ 3042 w 426"/>
                <a:gd name="T41" fmla="*/ 5386 h 506"/>
                <a:gd name="T42" fmla="*/ 1918 w 426"/>
                <a:gd name="T43" fmla="*/ 5240 h 506"/>
                <a:gd name="T44" fmla="*/ 130 w 426"/>
                <a:gd name="T45" fmla="*/ 5305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1" name="任意多边形 97348">
              <a:extLst>
                <a:ext uri="{FF2B5EF4-FFF2-40B4-BE49-F238E27FC236}">
                  <a16:creationId xmlns:a16="http://schemas.microsoft.com/office/drawing/2014/main" xmlns="" id="{B2899AAD-20A4-DC3D-A4AE-2F2FBAB255DE}"/>
                </a:ext>
              </a:extLst>
            </p:cNvPr>
            <p:cNvSpPr>
              <a:spLocks/>
            </p:cNvSpPr>
            <p:nvPr/>
          </p:nvSpPr>
          <p:spPr bwMode="auto">
            <a:xfrm>
              <a:off x="2128" y="2405"/>
              <a:ext cx="1817" cy="433"/>
            </a:xfrm>
            <a:custGeom>
              <a:avLst/>
              <a:gdLst>
                <a:gd name="T0" fmla="*/ 1922 w 1005"/>
                <a:gd name="T1" fmla="*/ 316 h 240"/>
                <a:gd name="T2" fmla="*/ 2144 w 1005"/>
                <a:gd name="T3" fmla="*/ 615 h 240"/>
                <a:gd name="T4" fmla="*/ 2631 w 1005"/>
                <a:gd name="T5" fmla="*/ 826 h 240"/>
                <a:gd name="T6" fmla="*/ 3079 w 1005"/>
                <a:gd name="T7" fmla="*/ 870 h 240"/>
                <a:gd name="T8" fmla="*/ 3462 w 1005"/>
                <a:gd name="T9" fmla="*/ 826 h 240"/>
                <a:gd name="T10" fmla="*/ 4296 w 1005"/>
                <a:gd name="T11" fmla="*/ 951 h 240"/>
                <a:gd name="T12" fmla="*/ 5064 w 1005"/>
                <a:gd name="T13" fmla="*/ 1335 h 240"/>
                <a:gd name="T14" fmla="*/ 5704 w 1005"/>
                <a:gd name="T15" fmla="*/ 1380 h 240"/>
                <a:gd name="T16" fmla="*/ 6093 w 1005"/>
                <a:gd name="T17" fmla="*/ 1276 h 240"/>
                <a:gd name="T18" fmla="*/ 6599 w 1005"/>
                <a:gd name="T19" fmla="*/ 1185 h 240"/>
                <a:gd name="T20" fmla="*/ 7116 w 1005"/>
                <a:gd name="T21" fmla="*/ 1146 h 240"/>
                <a:gd name="T22" fmla="*/ 7565 w 1005"/>
                <a:gd name="T23" fmla="*/ 1122 h 240"/>
                <a:gd name="T24" fmla="*/ 7950 w 1005"/>
                <a:gd name="T25" fmla="*/ 1146 h 240"/>
                <a:gd name="T26" fmla="*/ 8653 w 1005"/>
                <a:gd name="T27" fmla="*/ 1146 h 240"/>
                <a:gd name="T28" fmla="*/ 9486 w 1005"/>
                <a:gd name="T29" fmla="*/ 1396 h 240"/>
                <a:gd name="T30" fmla="*/ 10130 w 1005"/>
                <a:gd name="T31" fmla="*/ 1846 h 240"/>
                <a:gd name="T32" fmla="*/ 10737 w 1005"/>
                <a:gd name="T33" fmla="*/ 2080 h 240"/>
                <a:gd name="T34" fmla="*/ 10356 w 1005"/>
                <a:gd name="T35" fmla="*/ 2360 h 240"/>
                <a:gd name="T36" fmla="*/ 10159 w 1005"/>
                <a:gd name="T37" fmla="*/ 2235 h 240"/>
                <a:gd name="T38" fmla="*/ 9551 w 1005"/>
                <a:gd name="T39" fmla="*/ 2096 h 240"/>
                <a:gd name="T40" fmla="*/ 8528 w 1005"/>
                <a:gd name="T41" fmla="*/ 1972 h 240"/>
                <a:gd name="T42" fmla="*/ 8398 w 1005"/>
                <a:gd name="T43" fmla="*/ 1651 h 240"/>
                <a:gd name="T44" fmla="*/ 8208 w 1005"/>
                <a:gd name="T45" fmla="*/ 1651 h 240"/>
                <a:gd name="T46" fmla="*/ 7885 w 1005"/>
                <a:gd name="T47" fmla="*/ 2096 h 240"/>
                <a:gd name="T48" fmla="*/ 7310 w 1005"/>
                <a:gd name="T49" fmla="*/ 2226 h 240"/>
                <a:gd name="T50" fmla="*/ 6861 w 1005"/>
                <a:gd name="T51" fmla="*/ 2243 h 240"/>
                <a:gd name="T52" fmla="*/ 6152 w 1005"/>
                <a:gd name="T53" fmla="*/ 2372 h 240"/>
                <a:gd name="T54" fmla="*/ 5644 w 1005"/>
                <a:gd name="T55" fmla="*/ 2542 h 240"/>
                <a:gd name="T56" fmla="*/ 4936 w 1005"/>
                <a:gd name="T57" fmla="*/ 2477 h 240"/>
                <a:gd name="T58" fmla="*/ 4520 w 1005"/>
                <a:gd name="T59" fmla="*/ 2185 h 240"/>
                <a:gd name="T60" fmla="*/ 4037 w 1005"/>
                <a:gd name="T61" fmla="*/ 2031 h 240"/>
                <a:gd name="T62" fmla="*/ 3686 w 1005"/>
                <a:gd name="T63" fmla="*/ 2109 h 240"/>
                <a:gd name="T64" fmla="*/ 3334 w 1005"/>
                <a:gd name="T65" fmla="*/ 2096 h 240"/>
                <a:gd name="T66" fmla="*/ 3014 w 1005"/>
                <a:gd name="T67" fmla="*/ 1898 h 240"/>
                <a:gd name="T68" fmla="*/ 2631 w 1005"/>
                <a:gd name="T69" fmla="*/ 1591 h 240"/>
                <a:gd name="T70" fmla="*/ 2245 w 1005"/>
                <a:gd name="T71" fmla="*/ 1335 h 240"/>
                <a:gd name="T72" fmla="*/ 1893 w 1005"/>
                <a:gd name="T73" fmla="*/ 1344 h 240"/>
                <a:gd name="T74" fmla="*/ 1472 w 1005"/>
                <a:gd name="T75" fmla="*/ 1461 h 240"/>
                <a:gd name="T76" fmla="*/ 1088 w 1005"/>
                <a:gd name="T77" fmla="*/ 1644 h 240"/>
                <a:gd name="T78" fmla="*/ 703 w 1005"/>
                <a:gd name="T79" fmla="*/ 1768 h 240"/>
                <a:gd name="T80" fmla="*/ 255 w 1005"/>
                <a:gd name="T81" fmla="*/ 1781 h 240"/>
                <a:gd name="T82" fmla="*/ 65 w 1005"/>
                <a:gd name="T83" fmla="*/ 1579 h 240"/>
                <a:gd name="T84" fmla="*/ 0 w 1005"/>
                <a:gd name="T85" fmla="*/ 1396 h 240"/>
                <a:gd name="T86" fmla="*/ 255 w 1005"/>
                <a:gd name="T87" fmla="*/ 1016 h 240"/>
                <a:gd name="T88" fmla="*/ 418 w 1005"/>
                <a:gd name="T89" fmla="*/ 424 h 240"/>
                <a:gd name="T90" fmla="*/ 448 w 1005"/>
                <a:gd name="T91" fmla="*/ 189 h 240"/>
                <a:gd name="T92" fmla="*/ 673 w 1005"/>
                <a:gd name="T93" fmla="*/ 13 h 240"/>
                <a:gd name="T94" fmla="*/ 964 w 1005"/>
                <a:gd name="T95" fmla="*/ 0 h 240"/>
                <a:gd name="T96" fmla="*/ 1922 w 1005"/>
                <a:gd name="T97" fmla="*/ 31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2" name="任意多边形 97349">
              <a:extLst>
                <a:ext uri="{FF2B5EF4-FFF2-40B4-BE49-F238E27FC236}">
                  <a16:creationId xmlns:a16="http://schemas.microsoft.com/office/drawing/2014/main" xmlns="" id="{C65F4BB8-0A3F-4870-D47C-3928650636F2}"/>
                </a:ext>
              </a:extLst>
            </p:cNvPr>
            <p:cNvSpPr>
              <a:spLocks/>
            </p:cNvSpPr>
            <p:nvPr/>
          </p:nvSpPr>
          <p:spPr bwMode="auto">
            <a:xfrm>
              <a:off x="2757" y="1560"/>
              <a:ext cx="651" cy="708"/>
            </a:xfrm>
            <a:custGeom>
              <a:avLst/>
              <a:gdLst>
                <a:gd name="T0" fmla="*/ 3848 w 360"/>
                <a:gd name="T1" fmla="*/ 4172 h 392"/>
                <a:gd name="T2" fmla="*/ 3754 w 360"/>
                <a:gd name="T3" fmla="*/ 3881 h 392"/>
                <a:gd name="T4" fmla="*/ 3212 w 360"/>
                <a:gd name="T5" fmla="*/ 3509 h 392"/>
                <a:gd name="T6" fmla="*/ 2501 w 360"/>
                <a:gd name="T7" fmla="*/ 3128 h 392"/>
                <a:gd name="T8" fmla="*/ 1864 w 360"/>
                <a:gd name="T9" fmla="*/ 2617 h 392"/>
                <a:gd name="T10" fmla="*/ 1893 w 360"/>
                <a:gd name="T11" fmla="*/ 2574 h 392"/>
                <a:gd name="T12" fmla="*/ 1477 w 360"/>
                <a:gd name="T13" fmla="*/ 2169 h 392"/>
                <a:gd name="T14" fmla="*/ 1282 w 360"/>
                <a:gd name="T15" fmla="*/ 1680 h 392"/>
                <a:gd name="T16" fmla="*/ 1154 w 360"/>
                <a:gd name="T17" fmla="*/ 1279 h 392"/>
                <a:gd name="T18" fmla="*/ 1154 w 360"/>
                <a:gd name="T19" fmla="*/ 701 h 392"/>
                <a:gd name="T20" fmla="*/ 1347 w 360"/>
                <a:gd name="T21" fmla="*/ 513 h 392"/>
                <a:gd name="T22" fmla="*/ 2311 w 360"/>
                <a:gd name="T23" fmla="*/ 636 h 392"/>
                <a:gd name="T24" fmla="*/ 1477 w 360"/>
                <a:gd name="T25" fmla="*/ 65 h 392"/>
                <a:gd name="T26" fmla="*/ 769 w 360"/>
                <a:gd name="T27" fmla="*/ 0 h 392"/>
                <a:gd name="T28" fmla="*/ 255 w 360"/>
                <a:gd name="T29" fmla="*/ 195 h 392"/>
                <a:gd name="T30" fmla="*/ 130 w 360"/>
                <a:gd name="T31" fmla="*/ 466 h 392"/>
                <a:gd name="T32" fmla="*/ 0 w 360"/>
                <a:gd name="T33" fmla="*/ 907 h 392"/>
                <a:gd name="T34" fmla="*/ 130 w 360"/>
                <a:gd name="T35" fmla="*/ 1331 h 392"/>
                <a:gd name="T36" fmla="*/ 477 w 360"/>
                <a:gd name="T37" fmla="*/ 1674 h 392"/>
                <a:gd name="T38" fmla="*/ 769 w 360"/>
                <a:gd name="T39" fmla="*/ 1914 h 392"/>
                <a:gd name="T40" fmla="*/ 899 w 360"/>
                <a:gd name="T41" fmla="*/ 2550 h 392"/>
                <a:gd name="T42" fmla="*/ 899 w 360"/>
                <a:gd name="T43" fmla="*/ 2958 h 392"/>
                <a:gd name="T44" fmla="*/ 1089 w 360"/>
                <a:gd name="T45" fmla="*/ 3471 h 392"/>
                <a:gd name="T46" fmla="*/ 1477 w 360"/>
                <a:gd name="T47" fmla="*/ 3896 h 392"/>
                <a:gd name="T48" fmla="*/ 1987 w 360"/>
                <a:gd name="T49" fmla="*/ 4026 h 392"/>
                <a:gd name="T50" fmla="*/ 2633 w 360"/>
                <a:gd name="T51" fmla="*/ 3961 h 392"/>
                <a:gd name="T52" fmla="*/ 3212 w 360"/>
                <a:gd name="T53" fmla="*/ 4026 h 392"/>
                <a:gd name="T54" fmla="*/ 3848 w 360"/>
                <a:gd name="T55" fmla="*/ 417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3" name="任意多边形 97350">
              <a:extLst>
                <a:ext uri="{FF2B5EF4-FFF2-40B4-BE49-F238E27FC236}">
                  <a16:creationId xmlns:a16="http://schemas.microsoft.com/office/drawing/2014/main" xmlns="" id="{1138E507-AA20-4963-C23B-2AE26879D8E8}"/>
                </a:ext>
              </a:extLst>
            </p:cNvPr>
            <p:cNvSpPr>
              <a:spLocks/>
            </p:cNvSpPr>
            <p:nvPr/>
          </p:nvSpPr>
          <p:spPr bwMode="auto">
            <a:xfrm>
              <a:off x="3148" y="1737"/>
              <a:ext cx="732" cy="785"/>
            </a:xfrm>
            <a:custGeom>
              <a:avLst/>
              <a:gdLst>
                <a:gd name="T0" fmla="*/ 0 w 405"/>
                <a:gd name="T1" fmla="*/ 4614 h 435"/>
                <a:gd name="T2" fmla="*/ 381 w 405"/>
                <a:gd name="T3" fmla="*/ 4230 h 435"/>
                <a:gd name="T4" fmla="*/ 898 w 405"/>
                <a:gd name="T5" fmla="*/ 4044 h 435"/>
                <a:gd name="T6" fmla="*/ 1506 w 405"/>
                <a:gd name="T7" fmla="*/ 3820 h 435"/>
                <a:gd name="T8" fmla="*/ 1638 w 405"/>
                <a:gd name="T9" fmla="*/ 3595 h 435"/>
                <a:gd name="T10" fmla="*/ 1638 w 405"/>
                <a:gd name="T11" fmla="*/ 3468 h 435"/>
                <a:gd name="T12" fmla="*/ 1793 w 405"/>
                <a:gd name="T13" fmla="*/ 3279 h 435"/>
                <a:gd name="T14" fmla="*/ 2274 w 405"/>
                <a:gd name="T15" fmla="*/ 3023 h 435"/>
                <a:gd name="T16" fmla="*/ 2339 w 405"/>
                <a:gd name="T17" fmla="*/ 2739 h 435"/>
                <a:gd name="T18" fmla="*/ 2368 w 405"/>
                <a:gd name="T19" fmla="*/ 2452 h 435"/>
                <a:gd name="T20" fmla="*/ 2590 w 405"/>
                <a:gd name="T21" fmla="*/ 2416 h 435"/>
                <a:gd name="T22" fmla="*/ 3136 w 405"/>
                <a:gd name="T23" fmla="*/ 2387 h 435"/>
                <a:gd name="T24" fmla="*/ 3488 w 405"/>
                <a:gd name="T25" fmla="*/ 2227 h 435"/>
                <a:gd name="T26" fmla="*/ 3553 w 405"/>
                <a:gd name="T27" fmla="*/ 1942 h 435"/>
                <a:gd name="T28" fmla="*/ 3940 w 405"/>
                <a:gd name="T29" fmla="*/ 1716 h 435"/>
                <a:gd name="T30" fmla="*/ 4126 w 405"/>
                <a:gd name="T31" fmla="*/ 1397 h 435"/>
                <a:gd name="T32" fmla="*/ 4256 w 405"/>
                <a:gd name="T33" fmla="*/ 987 h 435"/>
                <a:gd name="T34" fmla="*/ 4293 w 405"/>
                <a:gd name="T35" fmla="*/ 794 h 435"/>
                <a:gd name="T36" fmla="*/ 4322 w 405"/>
                <a:gd name="T37" fmla="*/ 0 h 435"/>
                <a:gd name="T38" fmla="*/ 4002 w 405"/>
                <a:gd name="T39" fmla="*/ 352 h 435"/>
                <a:gd name="T40" fmla="*/ 3969 w 405"/>
                <a:gd name="T41" fmla="*/ 700 h 435"/>
                <a:gd name="T42" fmla="*/ 3808 w 405"/>
                <a:gd name="T43" fmla="*/ 1081 h 435"/>
                <a:gd name="T44" fmla="*/ 3620 w 405"/>
                <a:gd name="T45" fmla="*/ 1368 h 435"/>
                <a:gd name="T46" fmla="*/ 3423 w 405"/>
                <a:gd name="T47" fmla="*/ 1687 h 435"/>
                <a:gd name="T48" fmla="*/ 3297 w 405"/>
                <a:gd name="T49" fmla="*/ 1817 h 435"/>
                <a:gd name="T50" fmla="*/ 3042 w 405"/>
                <a:gd name="T51" fmla="*/ 1875 h 435"/>
                <a:gd name="T52" fmla="*/ 2590 w 405"/>
                <a:gd name="T53" fmla="*/ 2003 h 435"/>
                <a:gd name="T54" fmla="*/ 2113 w 405"/>
                <a:gd name="T55" fmla="*/ 2133 h 435"/>
                <a:gd name="T56" fmla="*/ 1918 w 405"/>
                <a:gd name="T57" fmla="*/ 2387 h 435"/>
                <a:gd name="T58" fmla="*/ 1889 w 405"/>
                <a:gd name="T59" fmla="*/ 2543 h 435"/>
                <a:gd name="T60" fmla="*/ 1760 w 405"/>
                <a:gd name="T61" fmla="*/ 2898 h 435"/>
                <a:gd name="T62" fmla="*/ 1310 w 405"/>
                <a:gd name="T63" fmla="*/ 3149 h 435"/>
                <a:gd name="T64" fmla="*/ 1027 w 405"/>
                <a:gd name="T65" fmla="*/ 3308 h 435"/>
                <a:gd name="T66" fmla="*/ 737 w 405"/>
                <a:gd name="T67" fmla="*/ 3533 h 435"/>
                <a:gd name="T68" fmla="*/ 320 w 405"/>
                <a:gd name="T69" fmla="*/ 3849 h 435"/>
                <a:gd name="T70" fmla="*/ 130 w 405"/>
                <a:gd name="T71" fmla="*/ 4104 h 435"/>
                <a:gd name="T72" fmla="*/ 0 w 405"/>
                <a:gd name="T73" fmla="*/ 4614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4" name="任意多边形 97351">
              <a:extLst>
                <a:ext uri="{FF2B5EF4-FFF2-40B4-BE49-F238E27FC236}">
                  <a16:creationId xmlns:a16="http://schemas.microsoft.com/office/drawing/2014/main" xmlns="" id="{A4106AC4-AF51-5ED2-E8F1-16D6F8A8693C}"/>
                </a:ext>
              </a:extLst>
            </p:cNvPr>
            <p:cNvSpPr>
              <a:spLocks/>
            </p:cNvSpPr>
            <p:nvPr/>
          </p:nvSpPr>
          <p:spPr bwMode="auto">
            <a:xfrm>
              <a:off x="3056" y="1466"/>
              <a:ext cx="835" cy="531"/>
            </a:xfrm>
            <a:custGeom>
              <a:avLst/>
              <a:gdLst>
                <a:gd name="T0" fmla="*/ 0 w 462"/>
                <a:gd name="T1" fmla="*/ 2969 h 294"/>
                <a:gd name="T2" fmla="*/ 226 w 462"/>
                <a:gd name="T3" fmla="*/ 2651 h 294"/>
                <a:gd name="T4" fmla="*/ 703 w 462"/>
                <a:gd name="T5" fmla="*/ 2550 h 294"/>
                <a:gd name="T6" fmla="*/ 1310 w 462"/>
                <a:gd name="T7" fmla="*/ 2617 h 294"/>
                <a:gd name="T8" fmla="*/ 1918 w 462"/>
                <a:gd name="T9" fmla="*/ 2747 h 294"/>
                <a:gd name="T10" fmla="*/ 2686 w 462"/>
                <a:gd name="T11" fmla="*/ 2718 h 294"/>
                <a:gd name="T12" fmla="*/ 3904 w 462"/>
                <a:gd name="T13" fmla="*/ 2492 h 294"/>
                <a:gd name="T14" fmla="*/ 4191 w 462"/>
                <a:gd name="T15" fmla="*/ 2169 h 294"/>
                <a:gd name="T16" fmla="*/ 4350 w 462"/>
                <a:gd name="T17" fmla="*/ 1725 h 294"/>
                <a:gd name="T18" fmla="*/ 4350 w 462"/>
                <a:gd name="T19" fmla="*/ 1053 h 294"/>
                <a:gd name="T20" fmla="*/ 4126 w 462"/>
                <a:gd name="T21" fmla="*/ 766 h 294"/>
                <a:gd name="T22" fmla="*/ 3649 w 462"/>
                <a:gd name="T23" fmla="*/ 607 h 294"/>
                <a:gd name="T24" fmla="*/ 3329 w 462"/>
                <a:gd name="T25" fmla="*/ 381 h 294"/>
                <a:gd name="T26" fmla="*/ 3078 w 462"/>
                <a:gd name="T27" fmla="*/ 0 h 294"/>
                <a:gd name="T28" fmla="*/ 3553 w 462"/>
                <a:gd name="T29" fmla="*/ 255 h 294"/>
                <a:gd name="T30" fmla="*/ 4191 w 462"/>
                <a:gd name="T31" fmla="*/ 412 h 294"/>
                <a:gd name="T32" fmla="*/ 4641 w 462"/>
                <a:gd name="T33" fmla="*/ 737 h 294"/>
                <a:gd name="T34" fmla="*/ 4900 w 462"/>
                <a:gd name="T35" fmla="*/ 959 h 294"/>
                <a:gd name="T36" fmla="*/ 4929 w 462"/>
                <a:gd name="T37" fmla="*/ 1243 h 294"/>
                <a:gd name="T38" fmla="*/ 4864 w 462"/>
                <a:gd name="T39" fmla="*/ 1595 h 294"/>
                <a:gd name="T40" fmla="*/ 4612 w 462"/>
                <a:gd name="T41" fmla="*/ 1914 h 294"/>
                <a:gd name="T42" fmla="*/ 4482 w 462"/>
                <a:gd name="T43" fmla="*/ 2075 h 294"/>
                <a:gd name="T44" fmla="*/ 4452 w 462"/>
                <a:gd name="T45" fmla="*/ 2362 h 294"/>
                <a:gd name="T46" fmla="*/ 4126 w 462"/>
                <a:gd name="T47" fmla="*/ 2874 h 294"/>
                <a:gd name="T48" fmla="*/ 3553 w 462"/>
                <a:gd name="T49" fmla="*/ 2998 h 294"/>
                <a:gd name="T50" fmla="*/ 3264 w 462"/>
                <a:gd name="T51" fmla="*/ 2902 h 294"/>
                <a:gd name="T52" fmla="*/ 2881 w 462"/>
                <a:gd name="T53" fmla="*/ 2969 h 294"/>
                <a:gd name="T54" fmla="*/ 2626 w 462"/>
                <a:gd name="T55" fmla="*/ 3128 h 294"/>
                <a:gd name="T56" fmla="*/ 2180 w 462"/>
                <a:gd name="T57" fmla="*/ 3128 h 294"/>
                <a:gd name="T58" fmla="*/ 1793 w 462"/>
                <a:gd name="T59" fmla="*/ 2969 h 294"/>
                <a:gd name="T60" fmla="*/ 1412 w 462"/>
                <a:gd name="T61" fmla="*/ 2841 h 294"/>
                <a:gd name="T62" fmla="*/ 1149 w 462"/>
                <a:gd name="T63" fmla="*/ 2933 h 294"/>
                <a:gd name="T64" fmla="*/ 607 w 462"/>
                <a:gd name="T65" fmla="*/ 2969 h 294"/>
                <a:gd name="T66" fmla="*/ 255 w 462"/>
                <a:gd name="T67" fmla="*/ 2998 h 294"/>
                <a:gd name="T68" fmla="*/ 0 w 462"/>
                <a:gd name="T69" fmla="*/ 296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5" name="任意多边形 97352">
              <a:extLst>
                <a:ext uri="{FF2B5EF4-FFF2-40B4-BE49-F238E27FC236}">
                  <a16:creationId xmlns:a16="http://schemas.microsoft.com/office/drawing/2014/main" xmlns="" id="{3A0CD064-3D5D-170B-C1EB-2D667865B642}"/>
                </a:ext>
              </a:extLst>
            </p:cNvPr>
            <p:cNvSpPr>
              <a:spLocks/>
            </p:cNvSpPr>
            <p:nvPr/>
          </p:nvSpPr>
          <p:spPr bwMode="auto">
            <a:xfrm>
              <a:off x="3099" y="1401"/>
              <a:ext cx="537" cy="395"/>
            </a:xfrm>
            <a:custGeom>
              <a:avLst/>
              <a:gdLst>
                <a:gd name="T0" fmla="*/ 3144 w 297"/>
                <a:gd name="T1" fmla="*/ 2316 h 219"/>
                <a:gd name="T2" fmla="*/ 3175 w 297"/>
                <a:gd name="T3" fmla="*/ 1268 h 219"/>
                <a:gd name="T4" fmla="*/ 3043 w 297"/>
                <a:gd name="T5" fmla="*/ 381 h 219"/>
                <a:gd name="T6" fmla="*/ 2756 w 297"/>
                <a:gd name="T7" fmla="*/ 65 h 219"/>
                <a:gd name="T8" fmla="*/ 2311 w 297"/>
                <a:gd name="T9" fmla="*/ 0 h 219"/>
                <a:gd name="T10" fmla="*/ 1602 w 297"/>
                <a:gd name="T11" fmla="*/ 65 h 219"/>
                <a:gd name="T12" fmla="*/ 1060 w 297"/>
                <a:gd name="T13" fmla="*/ 254 h 219"/>
                <a:gd name="T14" fmla="*/ 805 w 297"/>
                <a:gd name="T15" fmla="*/ 539 h 219"/>
                <a:gd name="T16" fmla="*/ 385 w 297"/>
                <a:gd name="T17" fmla="*/ 920 h 219"/>
                <a:gd name="T18" fmla="*/ 65 w 297"/>
                <a:gd name="T19" fmla="*/ 1174 h 219"/>
                <a:gd name="T20" fmla="*/ 0 w 297"/>
                <a:gd name="T21" fmla="*/ 1300 h 219"/>
                <a:gd name="T22" fmla="*/ 255 w 297"/>
                <a:gd name="T23" fmla="*/ 1526 h 219"/>
                <a:gd name="T24" fmla="*/ 805 w 297"/>
                <a:gd name="T25" fmla="*/ 1210 h 219"/>
                <a:gd name="T26" fmla="*/ 1311 w 297"/>
                <a:gd name="T27" fmla="*/ 920 h 219"/>
                <a:gd name="T28" fmla="*/ 2020 w 297"/>
                <a:gd name="T29" fmla="*/ 855 h 219"/>
                <a:gd name="T30" fmla="*/ 2472 w 297"/>
                <a:gd name="T31" fmla="*/ 951 h 219"/>
                <a:gd name="T32" fmla="*/ 2853 w 297"/>
                <a:gd name="T33" fmla="*/ 1210 h 219"/>
                <a:gd name="T34" fmla="*/ 2949 w 297"/>
                <a:gd name="T35" fmla="*/ 1620 h 219"/>
                <a:gd name="T36" fmla="*/ 3144 w 297"/>
                <a:gd name="T37" fmla="*/ 2316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6" name="任意多边形 97353">
              <a:extLst>
                <a:ext uri="{FF2B5EF4-FFF2-40B4-BE49-F238E27FC236}">
                  <a16:creationId xmlns:a16="http://schemas.microsoft.com/office/drawing/2014/main" xmlns="" id="{7F08A710-6792-484C-E612-FBA6506219F4}"/>
                </a:ext>
              </a:extLst>
            </p:cNvPr>
            <p:cNvSpPr>
              <a:spLocks/>
            </p:cNvSpPr>
            <p:nvPr/>
          </p:nvSpPr>
          <p:spPr bwMode="auto">
            <a:xfrm>
              <a:off x="3067" y="1618"/>
              <a:ext cx="417" cy="298"/>
            </a:xfrm>
            <a:custGeom>
              <a:avLst/>
              <a:gdLst>
                <a:gd name="T0" fmla="*/ 2453 w 231"/>
                <a:gd name="T1" fmla="*/ 287 h 165"/>
                <a:gd name="T2" fmla="*/ 1849 w 231"/>
                <a:gd name="T3" fmla="*/ 29 h 165"/>
                <a:gd name="T4" fmla="*/ 1242 w 231"/>
                <a:gd name="T5" fmla="*/ 0 h 165"/>
                <a:gd name="T6" fmla="*/ 511 w 231"/>
                <a:gd name="T7" fmla="*/ 65 h 165"/>
                <a:gd name="T8" fmla="*/ 94 w 231"/>
                <a:gd name="T9" fmla="*/ 195 h 165"/>
                <a:gd name="T10" fmla="*/ 0 w 231"/>
                <a:gd name="T11" fmla="*/ 446 h 165"/>
                <a:gd name="T12" fmla="*/ 29 w 231"/>
                <a:gd name="T13" fmla="*/ 701 h 165"/>
                <a:gd name="T14" fmla="*/ 190 w 231"/>
                <a:gd name="T15" fmla="*/ 861 h 165"/>
                <a:gd name="T16" fmla="*/ 477 w 231"/>
                <a:gd name="T17" fmla="*/ 1053 h 165"/>
                <a:gd name="T18" fmla="*/ 1081 w 231"/>
                <a:gd name="T19" fmla="*/ 1373 h 165"/>
                <a:gd name="T20" fmla="*/ 1307 w 231"/>
                <a:gd name="T21" fmla="*/ 1725 h 165"/>
                <a:gd name="T22" fmla="*/ 1529 w 231"/>
                <a:gd name="T23" fmla="*/ 1755 h 165"/>
                <a:gd name="T24" fmla="*/ 1278 w 231"/>
                <a:gd name="T25" fmla="*/ 1243 h 165"/>
                <a:gd name="T26" fmla="*/ 861 w 231"/>
                <a:gd name="T27" fmla="*/ 1017 h 165"/>
                <a:gd name="T28" fmla="*/ 700 w 231"/>
                <a:gd name="T29" fmla="*/ 833 h 165"/>
                <a:gd name="T30" fmla="*/ 446 w 231"/>
                <a:gd name="T31" fmla="*/ 701 h 165"/>
                <a:gd name="T32" fmla="*/ 446 w 231"/>
                <a:gd name="T33" fmla="*/ 578 h 165"/>
                <a:gd name="T34" fmla="*/ 511 w 231"/>
                <a:gd name="T35" fmla="*/ 477 h 165"/>
                <a:gd name="T36" fmla="*/ 922 w 231"/>
                <a:gd name="T37" fmla="*/ 287 h 165"/>
                <a:gd name="T38" fmla="*/ 1307 w 231"/>
                <a:gd name="T39" fmla="*/ 226 h 165"/>
                <a:gd name="T40" fmla="*/ 1753 w 231"/>
                <a:gd name="T41" fmla="*/ 195 h 165"/>
                <a:gd name="T42" fmla="*/ 2453 w 231"/>
                <a:gd name="T43" fmla="*/ 28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7" name="任意多边形 97354">
              <a:extLst>
                <a:ext uri="{FF2B5EF4-FFF2-40B4-BE49-F238E27FC236}">
                  <a16:creationId xmlns:a16="http://schemas.microsoft.com/office/drawing/2014/main" xmlns="" id="{EFF8BE2C-E13D-8FFF-9AA2-A3821C01BA7C}"/>
                </a:ext>
              </a:extLst>
            </p:cNvPr>
            <p:cNvSpPr>
              <a:spLocks/>
            </p:cNvSpPr>
            <p:nvPr/>
          </p:nvSpPr>
          <p:spPr bwMode="auto">
            <a:xfrm>
              <a:off x="3294" y="1634"/>
              <a:ext cx="277" cy="249"/>
            </a:xfrm>
            <a:custGeom>
              <a:avLst/>
              <a:gdLst>
                <a:gd name="T0" fmla="*/ 873 w 153"/>
                <a:gd name="T1" fmla="*/ 65 h 138"/>
                <a:gd name="T2" fmla="*/ 1128 w 153"/>
                <a:gd name="T3" fmla="*/ 189 h 138"/>
                <a:gd name="T4" fmla="*/ 1289 w 153"/>
                <a:gd name="T5" fmla="*/ 410 h 138"/>
                <a:gd name="T6" fmla="*/ 1164 w 153"/>
                <a:gd name="T7" fmla="*/ 794 h 138"/>
                <a:gd name="T8" fmla="*/ 806 w 153"/>
                <a:gd name="T9" fmla="*/ 1110 h 138"/>
                <a:gd name="T10" fmla="*/ 387 w 153"/>
                <a:gd name="T11" fmla="*/ 1240 h 138"/>
                <a:gd name="T12" fmla="*/ 0 w 153"/>
                <a:gd name="T13" fmla="*/ 1175 h 138"/>
                <a:gd name="T14" fmla="*/ 161 w 153"/>
                <a:gd name="T15" fmla="*/ 1433 h 138"/>
                <a:gd name="T16" fmla="*/ 547 w 153"/>
                <a:gd name="T17" fmla="*/ 1433 h 138"/>
                <a:gd name="T18" fmla="*/ 836 w 153"/>
                <a:gd name="T19" fmla="*/ 1462 h 138"/>
                <a:gd name="T20" fmla="*/ 1128 w 153"/>
                <a:gd name="T21" fmla="*/ 1433 h 138"/>
                <a:gd name="T22" fmla="*/ 1514 w 153"/>
                <a:gd name="T23" fmla="*/ 1240 h 138"/>
                <a:gd name="T24" fmla="*/ 1642 w 153"/>
                <a:gd name="T25" fmla="*/ 794 h 138"/>
                <a:gd name="T26" fmla="*/ 1550 w 153"/>
                <a:gd name="T27" fmla="*/ 635 h 138"/>
                <a:gd name="T28" fmla="*/ 1613 w 153"/>
                <a:gd name="T29" fmla="*/ 446 h 138"/>
                <a:gd name="T30" fmla="*/ 1613 w 153"/>
                <a:gd name="T31" fmla="*/ 159 h 138"/>
                <a:gd name="T32" fmla="*/ 1354 w 153"/>
                <a:gd name="T33" fmla="*/ 0 h 138"/>
                <a:gd name="T34" fmla="*/ 873 w 153"/>
                <a:gd name="T35" fmla="*/ 65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8" name="任意多边形 97355">
              <a:extLst>
                <a:ext uri="{FF2B5EF4-FFF2-40B4-BE49-F238E27FC236}">
                  <a16:creationId xmlns:a16="http://schemas.microsoft.com/office/drawing/2014/main" xmlns="" id="{B00822C8-45FF-CB2E-90BA-06A04AB97F8A}"/>
                </a:ext>
              </a:extLst>
            </p:cNvPr>
            <p:cNvSpPr>
              <a:spLocks/>
            </p:cNvSpPr>
            <p:nvPr/>
          </p:nvSpPr>
          <p:spPr bwMode="auto">
            <a:xfrm>
              <a:off x="3251" y="1688"/>
              <a:ext cx="190" cy="141"/>
            </a:xfrm>
            <a:custGeom>
              <a:avLst/>
              <a:gdLst>
                <a:gd name="T0" fmla="*/ 1126 w 105"/>
                <a:gd name="T1" fmla="*/ 448 h 78"/>
                <a:gd name="T2" fmla="*/ 930 w 105"/>
                <a:gd name="T3" fmla="*/ 130 h 78"/>
                <a:gd name="T4" fmla="*/ 514 w 105"/>
                <a:gd name="T5" fmla="*/ 0 h 78"/>
                <a:gd name="T6" fmla="*/ 197 w 105"/>
                <a:gd name="T7" fmla="*/ 65 h 78"/>
                <a:gd name="T8" fmla="*/ 29 w 105"/>
                <a:gd name="T9" fmla="*/ 255 h 78"/>
                <a:gd name="T10" fmla="*/ 0 w 105"/>
                <a:gd name="T11" fmla="*/ 542 h 78"/>
                <a:gd name="T12" fmla="*/ 29 w 105"/>
                <a:gd name="T13" fmla="*/ 739 h 78"/>
                <a:gd name="T14" fmla="*/ 197 w 105"/>
                <a:gd name="T15" fmla="*/ 833 h 78"/>
                <a:gd name="T16" fmla="*/ 255 w 105"/>
                <a:gd name="T17" fmla="*/ 477 h 78"/>
                <a:gd name="T18" fmla="*/ 481 w 105"/>
                <a:gd name="T19" fmla="*/ 418 h 78"/>
                <a:gd name="T20" fmla="*/ 901 w 105"/>
                <a:gd name="T21" fmla="*/ 513 h 78"/>
                <a:gd name="T22" fmla="*/ 1031 w 105"/>
                <a:gd name="T23" fmla="*/ 768 h 78"/>
                <a:gd name="T24" fmla="*/ 1126 w 105"/>
                <a:gd name="T25" fmla="*/ 448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9" name="任意多边形 97356">
              <a:extLst>
                <a:ext uri="{FF2B5EF4-FFF2-40B4-BE49-F238E27FC236}">
                  <a16:creationId xmlns:a16="http://schemas.microsoft.com/office/drawing/2014/main" xmlns="" id="{64022ECF-06C4-7FDE-202D-AFAA2A8EBA8D}"/>
                </a:ext>
              </a:extLst>
            </p:cNvPr>
            <p:cNvSpPr>
              <a:spLocks/>
            </p:cNvSpPr>
            <p:nvPr/>
          </p:nvSpPr>
          <p:spPr bwMode="auto">
            <a:xfrm>
              <a:off x="3050" y="1020"/>
              <a:ext cx="906" cy="536"/>
            </a:xfrm>
            <a:custGeom>
              <a:avLst/>
              <a:gdLst>
                <a:gd name="T0" fmla="*/ 0 w 501"/>
                <a:gd name="T1" fmla="*/ 2097 h 297"/>
                <a:gd name="T2" fmla="*/ 356 w 501"/>
                <a:gd name="T3" fmla="*/ 1877 h 297"/>
                <a:gd name="T4" fmla="*/ 418 w 501"/>
                <a:gd name="T5" fmla="*/ 1594 h 297"/>
                <a:gd name="T6" fmla="*/ 418 w 501"/>
                <a:gd name="T7" fmla="*/ 1110 h 297"/>
                <a:gd name="T8" fmla="*/ 579 w 501"/>
                <a:gd name="T9" fmla="*/ 827 h 297"/>
                <a:gd name="T10" fmla="*/ 964 w 501"/>
                <a:gd name="T11" fmla="*/ 736 h 297"/>
                <a:gd name="T12" fmla="*/ 1282 w 501"/>
                <a:gd name="T13" fmla="*/ 736 h 297"/>
                <a:gd name="T14" fmla="*/ 1732 w 501"/>
                <a:gd name="T15" fmla="*/ 827 h 297"/>
                <a:gd name="T16" fmla="*/ 1930 w 501"/>
                <a:gd name="T17" fmla="*/ 1081 h 297"/>
                <a:gd name="T18" fmla="*/ 2116 w 501"/>
                <a:gd name="T19" fmla="*/ 1242 h 297"/>
                <a:gd name="T20" fmla="*/ 2342 w 501"/>
                <a:gd name="T21" fmla="*/ 1276 h 297"/>
                <a:gd name="T22" fmla="*/ 2823 w 501"/>
                <a:gd name="T23" fmla="*/ 1242 h 297"/>
                <a:gd name="T24" fmla="*/ 3212 w 501"/>
                <a:gd name="T25" fmla="*/ 1146 h 297"/>
                <a:gd name="T26" fmla="*/ 3718 w 501"/>
                <a:gd name="T27" fmla="*/ 1177 h 297"/>
                <a:gd name="T28" fmla="*/ 4009 w 501"/>
                <a:gd name="T29" fmla="*/ 1307 h 297"/>
                <a:gd name="T30" fmla="*/ 4365 w 501"/>
                <a:gd name="T31" fmla="*/ 1527 h 297"/>
                <a:gd name="T32" fmla="*/ 4749 w 501"/>
                <a:gd name="T33" fmla="*/ 1877 h 297"/>
                <a:gd name="T34" fmla="*/ 5004 w 501"/>
                <a:gd name="T35" fmla="*/ 2294 h 297"/>
                <a:gd name="T36" fmla="*/ 5134 w 501"/>
                <a:gd name="T37" fmla="*/ 2543 h 297"/>
                <a:gd name="T38" fmla="*/ 5230 w 501"/>
                <a:gd name="T39" fmla="*/ 2862 h 297"/>
                <a:gd name="T40" fmla="*/ 5262 w 501"/>
                <a:gd name="T41" fmla="*/ 3149 h 297"/>
                <a:gd name="T42" fmla="*/ 5356 w 501"/>
                <a:gd name="T43" fmla="*/ 2579 h 297"/>
                <a:gd name="T44" fmla="*/ 5327 w 501"/>
                <a:gd name="T45" fmla="*/ 2294 h 297"/>
                <a:gd name="T46" fmla="*/ 5040 w 501"/>
                <a:gd name="T47" fmla="*/ 1622 h 297"/>
                <a:gd name="T48" fmla="*/ 4684 w 501"/>
                <a:gd name="T49" fmla="*/ 1110 h 297"/>
                <a:gd name="T50" fmla="*/ 4329 w 501"/>
                <a:gd name="T51" fmla="*/ 892 h 297"/>
                <a:gd name="T52" fmla="*/ 3848 w 501"/>
                <a:gd name="T53" fmla="*/ 765 h 297"/>
                <a:gd name="T54" fmla="*/ 3496 w 501"/>
                <a:gd name="T55" fmla="*/ 736 h 297"/>
                <a:gd name="T56" fmla="*/ 3080 w 501"/>
                <a:gd name="T57" fmla="*/ 765 h 297"/>
                <a:gd name="T58" fmla="*/ 2763 w 501"/>
                <a:gd name="T59" fmla="*/ 736 h 297"/>
                <a:gd name="T60" fmla="*/ 2436 w 501"/>
                <a:gd name="T61" fmla="*/ 475 h 297"/>
                <a:gd name="T62" fmla="*/ 2181 w 501"/>
                <a:gd name="T63" fmla="*/ 226 h 297"/>
                <a:gd name="T64" fmla="*/ 1958 w 501"/>
                <a:gd name="T65" fmla="*/ 94 h 297"/>
                <a:gd name="T66" fmla="*/ 1703 w 501"/>
                <a:gd name="T67" fmla="*/ 0 h 297"/>
                <a:gd name="T68" fmla="*/ 1089 w 501"/>
                <a:gd name="T69" fmla="*/ 29 h 297"/>
                <a:gd name="T70" fmla="*/ 675 w 501"/>
                <a:gd name="T71" fmla="*/ 65 h 297"/>
                <a:gd name="T72" fmla="*/ 448 w 501"/>
                <a:gd name="T73" fmla="*/ 189 h 297"/>
                <a:gd name="T74" fmla="*/ 130 w 501"/>
                <a:gd name="T75" fmla="*/ 475 h 297"/>
                <a:gd name="T76" fmla="*/ 29 w 501"/>
                <a:gd name="T77" fmla="*/ 827 h 297"/>
                <a:gd name="T78" fmla="*/ 65 w 501"/>
                <a:gd name="T79" fmla="*/ 1276 h 297"/>
                <a:gd name="T80" fmla="*/ 130 w 501"/>
                <a:gd name="T81" fmla="*/ 1622 h 297"/>
                <a:gd name="T82" fmla="*/ 0 w 501"/>
                <a:gd name="T83" fmla="*/ 2097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6" name="组合 97357">
            <a:extLst>
              <a:ext uri="{FF2B5EF4-FFF2-40B4-BE49-F238E27FC236}">
                <a16:creationId xmlns:a16="http://schemas.microsoft.com/office/drawing/2014/main" xmlns="" id="{A6159D31-FA89-6894-174B-46C9D91C7909}"/>
              </a:ext>
            </a:extLst>
          </p:cNvPr>
          <p:cNvGrpSpPr>
            <a:grpSpLocks/>
          </p:cNvGrpSpPr>
          <p:nvPr/>
        </p:nvGrpSpPr>
        <p:grpSpPr bwMode="auto">
          <a:xfrm rot="-275628">
            <a:off x="6180138" y="5295900"/>
            <a:ext cx="1241425" cy="1125538"/>
            <a:chOff x="2147" y="588"/>
            <a:chExt cx="1509" cy="1111"/>
          </a:xfrm>
        </p:grpSpPr>
        <p:sp>
          <p:nvSpPr>
            <p:cNvPr id="71762" name="任意多边形 97358">
              <a:extLst>
                <a:ext uri="{FF2B5EF4-FFF2-40B4-BE49-F238E27FC236}">
                  <a16:creationId xmlns:a16="http://schemas.microsoft.com/office/drawing/2014/main" xmlns="" id="{349AE5E6-54F4-176F-F940-F01CFAEFE862}"/>
                </a:ext>
              </a:extLst>
            </p:cNvPr>
            <p:cNvSpPr>
              <a:spLocks/>
            </p:cNvSpPr>
            <p:nvPr/>
          </p:nvSpPr>
          <p:spPr bwMode="auto">
            <a:xfrm>
              <a:off x="2999" y="907"/>
              <a:ext cx="567" cy="660"/>
            </a:xfrm>
            <a:custGeom>
              <a:avLst/>
              <a:gdLst>
                <a:gd name="T0" fmla="*/ 186 w 567"/>
                <a:gd name="T1" fmla="*/ 27 h 660"/>
                <a:gd name="T2" fmla="*/ 315 w 567"/>
                <a:gd name="T3" fmla="*/ 0 h 660"/>
                <a:gd name="T4" fmla="*/ 453 w 567"/>
                <a:gd name="T5" fmla="*/ 24 h 660"/>
                <a:gd name="T6" fmla="*/ 561 w 567"/>
                <a:gd name="T7" fmla="*/ 120 h 660"/>
                <a:gd name="T8" fmla="*/ 567 w 567"/>
                <a:gd name="T9" fmla="*/ 219 h 660"/>
                <a:gd name="T10" fmla="*/ 525 w 567"/>
                <a:gd name="T11" fmla="*/ 363 h 660"/>
                <a:gd name="T12" fmla="*/ 393 w 567"/>
                <a:gd name="T13" fmla="*/ 531 h 660"/>
                <a:gd name="T14" fmla="*/ 300 w 567"/>
                <a:gd name="T15" fmla="*/ 639 h 660"/>
                <a:gd name="T16" fmla="*/ 147 w 567"/>
                <a:gd name="T17" fmla="*/ 660 h 660"/>
                <a:gd name="T18" fmla="*/ 0 w 567"/>
                <a:gd name="T19" fmla="*/ 546 h 660"/>
                <a:gd name="T20" fmla="*/ 186 w 567"/>
                <a:gd name="T21" fmla="*/ 2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3" name="任意多边形 97359">
              <a:extLst>
                <a:ext uri="{FF2B5EF4-FFF2-40B4-BE49-F238E27FC236}">
                  <a16:creationId xmlns:a16="http://schemas.microsoft.com/office/drawing/2014/main" xmlns="" id="{F5EC7090-5F63-4150-BB89-518CFC0F00EE}"/>
                </a:ext>
              </a:extLst>
            </p:cNvPr>
            <p:cNvSpPr>
              <a:spLocks/>
            </p:cNvSpPr>
            <p:nvPr/>
          </p:nvSpPr>
          <p:spPr bwMode="auto">
            <a:xfrm>
              <a:off x="2999" y="960"/>
              <a:ext cx="480" cy="582"/>
            </a:xfrm>
            <a:custGeom>
              <a:avLst/>
              <a:gdLst>
                <a:gd name="T0" fmla="*/ 207 w 480"/>
                <a:gd name="T1" fmla="*/ 69 h 582"/>
                <a:gd name="T2" fmla="*/ 228 w 480"/>
                <a:gd name="T3" fmla="*/ 15 h 582"/>
                <a:gd name="T4" fmla="*/ 294 w 480"/>
                <a:gd name="T5" fmla="*/ 0 h 582"/>
                <a:gd name="T6" fmla="*/ 324 w 480"/>
                <a:gd name="T7" fmla="*/ 3 h 582"/>
                <a:gd name="T8" fmla="*/ 288 w 480"/>
                <a:gd name="T9" fmla="*/ 18 h 582"/>
                <a:gd name="T10" fmla="*/ 273 w 480"/>
                <a:gd name="T11" fmla="*/ 42 h 582"/>
                <a:gd name="T12" fmla="*/ 297 w 480"/>
                <a:gd name="T13" fmla="*/ 42 h 582"/>
                <a:gd name="T14" fmla="*/ 339 w 480"/>
                <a:gd name="T15" fmla="*/ 42 h 582"/>
                <a:gd name="T16" fmla="*/ 411 w 480"/>
                <a:gd name="T17" fmla="*/ 42 h 582"/>
                <a:gd name="T18" fmla="*/ 345 w 480"/>
                <a:gd name="T19" fmla="*/ 66 h 582"/>
                <a:gd name="T20" fmla="*/ 324 w 480"/>
                <a:gd name="T21" fmla="*/ 84 h 582"/>
                <a:gd name="T22" fmla="*/ 306 w 480"/>
                <a:gd name="T23" fmla="*/ 105 h 582"/>
                <a:gd name="T24" fmla="*/ 285 w 480"/>
                <a:gd name="T25" fmla="*/ 156 h 582"/>
                <a:gd name="T26" fmla="*/ 342 w 480"/>
                <a:gd name="T27" fmla="*/ 120 h 582"/>
                <a:gd name="T28" fmla="*/ 363 w 480"/>
                <a:gd name="T29" fmla="*/ 105 h 582"/>
                <a:gd name="T30" fmla="*/ 429 w 480"/>
                <a:gd name="T31" fmla="*/ 93 h 582"/>
                <a:gd name="T32" fmla="*/ 480 w 480"/>
                <a:gd name="T33" fmla="*/ 96 h 582"/>
                <a:gd name="T34" fmla="*/ 438 w 480"/>
                <a:gd name="T35" fmla="*/ 114 h 582"/>
                <a:gd name="T36" fmla="*/ 360 w 480"/>
                <a:gd name="T37" fmla="*/ 165 h 582"/>
                <a:gd name="T38" fmla="*/ 306 w 480"/>
                <a:gd name="T39" fmla="*/ 222 h 582"/>
                <a:gd name="T40" fmla="*/ 285 w 480"/>
                <a:gd name="T41" fmla="*/ 270 h 582"/>
                <a:gd name="T42" fmla="*/ 312 w 480"/>
                <a:gd name="T43" fmla="*/ 249 h 582"/>
                <a:gd name="T44" fmla="*/ 357 w 480"/>
                <a:gd name="T45" fmla="*/ 234 h 582"/>
                <a:gd name="T46" fmla="*/ 411 w 480"/>
                <a:gd name="T47" fmla="*/ 231 h 582"/>
                <a:gd name="T48" fmla="*/ 375 w 480"/>
                <a:gd name="T49" fmla="*/ 249 h 582"/>
                <a:gd name="T50" fmla="*/ 324 w 480"/>
                <a:gd name="T51" fmla="*/ 297 h 582"/>
                <a:gd name="T52" fmla="*/ 276 w 480"/>
                <a:gd name="T53" fmla="*/ 354 h 582"/>
                <a:gd name="T54" fmla="*/ 306 w 480"/>
                <a:gd name="T55" fmla="*/ 348 h 582"/>
                <a:gd name="T56" fmla="*/ 348 w 480"/>
                <a:gd name="T57" fmla="*/ 351 h 582"/>
                <a:gd name="T58" fmla="*/ 378 w 480"/>
                <a:gd name="T59" fmla="*/ 378 h 582"/>
                <a:gd name="T60" fmla="*/ 324 w 480"/>
                <a:gd name="T61" fmla="*/ 375 h 582"/>
                <a:gd name="T62" fmla="*/ 276 w 480"/>
                <a:gd name="T63" fmla="*/ 390 h 582"/>
                <a:gd name="T64" fmla="*/ 231 w 480"/>
                <a:gd name="T65" fmla="*/ 426 h 582"/>
                <a:gd name="T66" fmla="*/ 309 w 480"/>
                <a:gd name="T67" fmla="*/ 411 h 582"/>
                <a:gd name="T68" fmla="*/ 327 w 480"/>
                <a:gd name="T69" fmla="*/ 417 h 582"/>
                <a:gd name="T70" fmla="*/ 384 w 480"/>
                <a:gd name="T71" fmla="*/ 441 h 582"/>
                <a:gd name="T72" fmla="*/ 333 w 480"/>
                <a:gd name="T73" fmla="*/ 441 h 582"/>
                <a:gd name="T74" fmla="*/ 264 w 480"/>
                <a:gd name="T75" fmla="*/ 456 h 582"/>
                <a:gd name="T76" fmla="*/ 231 w 480"/>
                <a:gd name="T77" fmla="*/ 480 h 582"/>
                <a:gd name="T78" fmla="*/ 285 w 480"/>
                <a:gd name="T79" fmla="*/ 480 h 582"/>
                <a:gd name="T80" fmla="*/ 318 w 480"/>
                <a:gd name="T81" fmla="*/ 501 h 582"/>
                <a:gd name="T82" fmla="*/ 267 w 480"/>
                <a:gd name="T83" fmla="*/ 510 h 582"/>
                <a:gd name="T84" fmla="*/ 204 w 480"/>
                <a:gd name="T85" fmla="*/ 531 h 582"/>
                <a:gd name="T86" fmla="*/ 129 w 480"/>
                <a:gd name="T87" fmla="*/ 582 h 582"/>
                <a:gd name="T88" fmla="*/ 0 w 480"/>
                <a:gd name="T89" fmla="*/ 513 h 582"/>
                <a:gd name="T90" fmla="*/ 207 w 480"/>
                <a:gd name="T91" fmla="*/ 69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4" name="任意多边形 97360">
              <a:extLst>
                <a:ext uri="{FF2B5EF4-FFF2-40B4-BE49-F238E27FC236}">
                  <a16:creationId xmlns:a16="http://schemas.microsoft.com/office/drawing/2014/main" xmlns="" id="{8A69DFBB-5232-F204-B5F1-26129B2FBCE8}"/>
                </a:ext>
              </a:extLst>
            </p:cNvPr>
            <p:cNvSpPr>
              <a:spLocks/>
            </p:cNvSpPr>
            <p:nvPr/>
          </p:nvSpPr>
          <p:spPr bwMode="auto">
            <a:xfrm>
              <a:off x="3170" y="886"/>
              <a:ext cx="486" cy="753"/>
            </a:xfrm>
            <a:custGeom>
              <a:avLst/>
              <a:gdLst>
                <a:gd name="T0" fmla="*/ 18 w 486"/>
                <a:gd name="T1" fmla="*/ 711 h 753"/>
                <a:gd name="T2" fmla="*/ 54 w 486"/>
                <a:gd name="T3" fmla="*/ 672 h 753"/>
                <a:gd name="T4" fmla="*/ 90 w 486"/>
                <a:gd name="T5" fmla="*/ 649 h 753"/>
                <a:gd name="T6" fmla="*/ 132 w 486"/>
                <a:gd name="T7" fmla="*/ 619 h 753"/>
                <a:gd name="T8" fmla="*/ 192 w 486"/>
                <a:gd name="T9" fmla="*/ 577 h 753"/>
                <a:gd name="T10" fmla="*/ 222 w 486"/>
                <a:gd name="T11" fmla="*/ 505 h 753"/>
                <a:gd name="T12" fmla="*/ 240 w 486"/>
                <a:gd name="T13" fmla="*/ 450 h 753"/>
                <a:gd name="T14" fmla="*/ 258 w 486"/>
                <a:gd name="T15" fmla="*/ 409 h 753"/>
                <a:gd name="T16" fmla="*/ 276 w 486"/>
                <a:gd name="T17" fmla="*/ 361 h 753"/>
                <a:gd name="T18" fmla="*/ 291 w 486"/>
                <a:gd name="T19" fmla="*/ 321 h 753"/>
                <a:gd name="T20" fmla="*/ 318 w 486"/>
                <a:gd name="T21" fmla="*/ 295 h 753"/>
                <a:gd name="T22" fmla="*/ 354 w 486"/>
                <a:gd name="T23" fmla="*/ 265 h 753"/>
                <a:gd name="T24" fmla="*/ 360 w 486"/>
                <a:gd name="T25" fmla="*/ 216 h 753"/>
                <a:gd name="T26" fmla="*/ 345 w 486"/>
                <a:gd name="T27" fmla="*/ 147 h 753"/>
                <a:gd name="T28" fmla="*/ 318 w 486"/>
                <a:gd name="T29" fmla="*/ 111 h 753"/>
                <a:gd name="T30" fmla="*/ 270 w 486"/>
                <a:gd name="T31" fmla="*/ 81 h 753"/>
                <a:gd name="T32" fmla="*/ 210 w 486"/>
                <a:gd name="T33" fmla="*/ 54 h 753"/>
                <a:gd name="T34" fmla="*/ 135 w 486"/>
                <a:gd name="T35" fmla="*/ 45 h 753"/>
                <a:gd name="T36" fmla="*/ 45 w 486"/>
                <a:gd name="T37" fmla="*/ 57 h 753"/>
                <a:gd name="T38" fmla="*/ 39 w 486"/>
                <a:gd name="T39" fmla="*/ 33 h 753"/>
                <a:gd name="T40" fmla="*/ 12 w 486"/>
                <a:gd name="T41" fmla="*/ 18 h 753"/>
                <a:gd name="T42" fmla="*/ 108 w 486"/>
                <a:gd name="T43" fmla="*/ 6 h 753"/>
                <a:gd name="T44" fmla="*/ 168 w 486"/>
                <a:gd name="T45" fmla="*/ 0 h 753"/>
                <a:gd name="T46" fmla="*/ 237 w 486"/>
                <a:gd name="T47" fmla="*/ 0 h 753"/>
                <a:gd name="T48" fmla="*/ 279 w 486"/>
                <a:gd name="T49" fmla="*/ 0 h 753"/>
                <a:gd name="T50" fmla="*/ 318 w 486"/>
                <a:gd name="T51" fmla="*/ 31 h 753"/>
                <a:gd name="T52" fmla="*/ 378 w 486"/>
                <a:gd name="T53" fmla="*/ 49 h 753"/>
                <a:gd name="T54" fmla="*/ 396 w 486"/>
                <a:gd name="T55" fmla="*/ 67 h 753"/>
                <a:gd name="T56" fmla="*/ 444 w 486"/>
                <a:gd name="T57" fmla="*/ 91 h 753"/>
                <a:gd name="T58" fmla="*/ 480 w 486"/>
                <a:gd name="T59" fmla="*/ 97 h 753"/>
                <a:gd name="T60" fmla="*/ 486 w 486"/>
                <a:gd name="T61" fmla="*/ 115 h 753"/>
                <a:gd name="T62" fmla="*/ 474 w 486"/>
                <a:gd name="T63" fmla="*/ 151 h 753"/>
                <a:gd name="T64" fmla="*/ 444 w 486"/>
                <a:gd name="T65" fmla="*/ 163 h 753"/>
                <a:gd name="T66" fmla="*/ 420 w 486"/>
                <a:gd name="T67" fmla="*/ 169 h 753"/>
                <a:gd name="T68" fmla="*/ 450 w 486"/>
                <a:gd name="T69" fmla="*/ 193 h 753"/>
                <a:gd name="T70" fmla="*/ 462 w 486"/>
                <a:gd name="T71" fmla="*/ 223 h 753"/>
                <a:gd name="T72" fmla="*/ 468 w 486"/>
                <a:gd name="T73" fmla="*/ 259 h 753"/>
                <a:gd name="T74" fmla="*/ 468 w 486"/>
                <a:gd name="T75" fmla="*/ 301 h 753"/>
                <a:gd name="T76" fmla="*/ 456 w 486"/>
                <a:gd name="T77" fmla="*/ 337 h 753"/>
                <a:gd name="T78" fmla="*/ 432 w 486"/>
                <a:gd name="T79" fmla="*/ 301 h 753"/>
                <a:gd name="T80" fmla="*/ 414 w 486"/>
                <a:gd name="T81" fmla="*/ 307 h 753"/>
                <a:gd name="T82" fmla="*/ 420 w 486"/>
                <a:gd name="T83" fmla="*/ 337 h 753"/>
                <a:gd name="T84" fmla="*/ 432 w 486"/>
                <a:gd name="T85" fmla="*/ 361 h 753"/>
                <a:gd name="T86" fmla="*/ 420 w 486"/>
                <a:gd name="T87" fmla="*/ 403 h 753"/>
                <a:gd name="T88" fmla="*/ 402 w 486"/>
                <a:gd name="T89" fmla="*/ 439 h 753"/>
                <a:gd name="T90" fmla="*/ 366 w 486"/>
                <a:gd name="T91" fmla="*/ 499 h 753"/>
                <a:gd name="T92" fmla="*/ 348 w 486"/>
                <a:gd name="T93" fmla="*/ 535 h 753"/>
                <a:gd name="T94" fmla="*/ 312 w 486"/>
                <a:gd name="T95" fmla="*/ 559 h 753"/>
                <a:gd name="T96" fmla="*/ 270 w 486"/>
                <a:gd name="T97" fmla="*/ 535 h 753"/>
                <a:gd name="T98" fmla="*/ 312 w 486"/>
                <a:gd name="T99" fmla="*/ 577 h 753"/>
                <a:gd name="T100" fmla="*/ 324 w 486"/>
                <a:gd name="T101" fmla="*/ 619 h 753"/>
                <a:gd name="T102" fmla="*/ 288 w 486"/>
                <a:gd name="T103" fmla="*/ 661 h 753"/>
                <a:gd name="T104" fmla="*/ 246 w 486"/>
                <a:gd name="T105" fmla="*/ 679 h 753"/>
                <a:gd name="T106" fmla="*/ 207 w 486"/>
                <a:gd name="T107" fmla="*/ 675 h 753"/>
                <a:gd name="T108" fmla="*/ 168 w 486"/>
                <a:gd name="T109" fmla="*/ 679 h 753"/>
                <a:gd name="T110" fmla="*/ 132 w 486"/>
                <a:gd name="T111" fmla="*/ 703 h 753"/>
                <a:gd name="T112" fmla="*/ 81 w 486"/>
                <a:gd name="T113" fmla="*/ 708 h 753"/>
                <a:gd name="T114" fmla="*/ 45 w 486"/>
                <a:gd name="T115" fmla="*/ 726 h 753"/>
                <a:gd name="T116" fmla="*/ 24 w 486"/>
                <a:gd name="T117" fmla="*/ 747 h 753"/>
                <a:gd name="T118" fmla="*/ 0 w 486"/>
                <a:gd name="T119" fmla="*/ 753 h 753"/>
                <a:gd name="T120" fmla="*/ 18 w 486"/>
                <a:gd name="T121" fmla="*/ 711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5" name="任意多边形 97361">
              <a:extLst>
                <a:ext uri="{FF2B5EF4-FFF2-40B4-BE49-F238E27FC236}">
                  <a16:creationId xmlns:a16="http://schemas.microsoft.com/office/drawing/2014/main" xmlns="" id="{FD2A881A-6313-B4B3-B99F-005A6147BD36}"/>
                </a:ext>
              </a:extLst>
            </p:cNvPr>
            <p:cNvSpPr>
              <a:spLocks/>
            </p:cNvSpPr>
            <p:nvPr/>
          </p:nvSpPr>
          <p:spPr bwMode="auto">
            <a:xfrm>
              <a:off x="2705" y="609"/>
              <a:ext cx="537" cy="417"/>
            </a:xfrm>
            <a:custGeom>
              <a:avLst/>
              <a:gdLst>
                <a:gd name="T0" fmla="*/ 513 w 537"/>
                <a:gd name="T1" fmla="*/ 417 h 417"/>
                <a:gd name="T2" fmla="*/ 537 w 537"/>
                <a:gd name="T3" fmla="*/ 303 h 417"/>
                <a:gd name="T4" fmla="*/ 525 w 537"/>
                <a:gd name="T5" fmla="*/ 207 h 417"/>
                <a:gd name="T6" fmla="*/ 489 w 537"/>
                <a:gd name="T7" fmla="*/ 135 h 417"/>
                <a:gd name="T8" fmla="*/ 453 w 537"/>
                <a:gd name="T9" fmla="*/ 90 h 417"/>
                <a:gd name="T10" fmla="*/ 384 w 537"/>
                <a:gd name="T11" fmla="*/ 60 h 417"/>
                <a:gd name="T12" fmla="*/ 306 w 537"/>
                <a:gd name="T13" fmla="*/ 63 h 417"/>
                <a:gd name="T14" fmla="*/ 234 w 537"/>
                <a:gd name="T15" fmla="*/ 15 h 417"/>
                <a:gd name="T16" fmla="*/ 210 w 537"/>
                <a:gd name="T17" fmla="*/ 0 h 417"/>
                <a:gd name="T18" fmla="*/ 177 w 537"/>
                <a:gd name="T19" fmla="*/ 0 h 417"/>
                <a:gd name="T20" fmla="*/ 102 w 537"/>
                <a:gd name="T21" fmla="*/ 0 h 417"/>
                <a:gd name="T22" fmla="*/ 81 w 537"/>
                <a:gd name="T23" fmla="*/ 18 h 417"/>
                <a:gd name="T24" fmla="*/ 60 w 537"/>
                <a:gd name="T25" fmla="*/ 45 h 417"/>
                <a:gd name="T26" fmla="*/ 54 w 537"/>
                <a:gd name="T27" fmla="*/ 87 h 417"/>
                <a:gd name="T28" fmla="*/ 57 w 537"/>
                <a:gd name="T29" fmla="*/ 129 h 417"/>
                <a:gd name="T30" fmla="*/ 54 w 537"/>
                <a:gd name="T31" fmla="*/ 153 h 417"/>
                <a:gd name="T32" fmla="*/ 0 w 537"/>
                <a:gd name="T33" fmla="*/ 216 h 417"/>
                <a:gd name="T34" fmla="*/ 513 w 537"/>
                <a:gd name="T35" fmla="*/ 417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E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6" name="任意多边形 97362">
              <a:extLst>
                <a:ext uri="{FF2B5EF4-FFF2-40B4-BE49-F238E27FC236}">
                  <a16:creationId xmlns:a16="http://schemas.microsoft.com/office/drawing/2014/main" xmlns="" id="{EF229F9F-DA9D-1C39-01E4-F49A9E784259}"/>
                </a:ext>
              </a:extLst>
            </p:cNvPr>
            <p:cNvSpPr>
              <a:spLocks/>
            </p:cNvSpPr>
            <p:nvPr/>
          </p:nvSpPr>
          <p:spPr bwMode="auto">
            <a:xfrm>
              <a:off x="2762" y="732"/>
              <a:ext cx="441" cy="312"/>
            </a:xfrm>
            <a:custGeom>
              <a:avLst/>
              <a:gdLst>
                <a:gd name="T0" fmla="*/ 0 w 441"/>
                <a:gd name="T1" fmla="*/ 123 h 312"/>
                <a:gd name="T2" fmla="*/ 24 w 441"/>
                <a:gd name="T3" fmla="*/ 60 h 312"/>
                <a:gd name="T4" fmla="*/ 57 w 441"/>
                <a:gd name="T5" fmla="*/ 81 h 312"/>
                <a:gd name="T6" fmla="*/ 54 w 441"/>
                <a:gd name="T7" fmla="*/ 33 h 312"/>
                <a:gd name="T8" fmla="*/ 54 w 441"/>
                <a:gd name="T9" fmla="*/ 15 h 312"/>
                <a:gd name="T10" fmla="*/ 78 w 441"/>
                <a:gd name="T11" fmla="*/ 39 h 312"/>
                <a:gd name="T12" fmla="*/ 99 w 441"/>
                <a:gd name="T13" fmla="*/ 90 h 312"/>
                <a:gd name="T14" fmla="*/ 102 w 441"/>
                <a:gd name="T15" fmla="*/ 33 h 312"/>
                <a:gd name="T16" fmla="*/ 90 w 441"/>
                <a:gd name="T17" fmla="*/ 3 h 312"/>
                <a:gd name="T18" fmla="*/ 144 w 441"/>
                <a:gd name="T19" fmla="*/ 60 h 312"/>
                <a:gd name="T20" fmla="*/ 162 w 441"/>
                <a:gd name="T21" fmla="*/ 9 h 312"/>
                <a:gd name="T22" fmla="*/ 189 w 441"/>
                <a:gd name="T23" fmla="*/ 45 h 312"/>
                <a:gd name="T24" fmla="*/ 234 w 441"/>
                <a:gd name="T25" fmla="*/ 15 h 312"/>
                <a:gd name="T26" fmla="*/ 249 w 441"/>
                <a:gd name="T27" fmla="*/ 42 h 312"/>
                <a:gd name="T28" fmla="*/ 282 w 441"/>
                <a:gd name="T29" fmla="*/ 21 h 312"/>
                <a:gd name="T30" fmla="*/ 291 w 441"/>
                <a:gd name="T31" fmla="*/ 0 h 312"/>
                <a:gd name="T32" fmla="*/ 303 w 441"/>
                <a:gd name="T33" fmla="*/ 42 h 312"/>
                <a:gd name="T34" fmla="*/ 306 w 441"/>
                <a:gd name="T35" fmla="*/ 90 h 312"/>
                <a:gd name="T36" fmla="*/ 339 w 441"/>
                <a:gd name="T37" fmla="*/ 60 h 312"/>
                <a:gd name="T38" fmla="*/ 348 w 441"/>
                <a:gd name="T39" fmla="*/ 33 h 312"/>
                <a:gd name="T40" fmla="*/ 351 w 441"/>
                <a:gd name="T41" fmla="*/ 96 h 312"/>
                <a:gd name="T42" fmla="*/ 354 w 441"/>
                <a:gd name="T43" fmla="*/ 111 h 312"/>
                <a:gd name="T44" fmla="*/ 375 w 441"/>
                <a:gd name="T45" fmla="*/ 84 h 312"/>
                <a:gd name="T46" fmla="*/ 390 w 441"/>
                <a:gd name="T47" fmla="*/ 117 h 312"/>
                <a:gd name="T48" fmla="*/ 399 w 441"/>
                <a:gd name="T49" fmla="*/ 135 h 312"/>
                <a:gd name="T50" fmla="*/ 414 w 441"/>
                <a:gd name="T51" fmla="*/ 126 h 312"/>
                <a:gd name="T52" fmla="*/ 429 w 441"/>
                <a:gd name="T53" fmla="*/ 141 h 312"/>
                <a:gd name="T54" fmla="*/ 441 w 441"/>
                <a:gd name="T55" fmla="*/ 183 h 312"/>
                <a:gd name="T56" fmla="*/ 339 w 441"/>
                <a:gd name="T57" fmla="*/ 312 h 312"/>
                <a:gd name="T58" fmla="*/ 12 w 441"/>
                <a:gd name="T59" fmla="*/ 216 h 312"/>
                <a:gd name="T60" fmla="*/ 0 w 441"/>
                <a:gd name="T61" fmla="*/ 123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7" name="任意多边形 97363">
              <a:extLst>
                <a:ext uri="{FF2B5EF4-FFF2-40B4-BE49-F238E27FC236}">
                  <a16:creationId xmlns:a16="http://schemas.microsoft.com/office/drawing/2014/main" xmlns="" id="{1EAE96F6-7C35-3E71-2C15-3CEC97CE90C1}"/>
                </a:ext>
              </a:extLst>
            </p:cNvPr>
            <p:cNvSpPr>
              <a:spLocks/>
            </p:cNvSpPr>
            <p:nvPr/>
          </p:nvSpPr>
          <p:spPr bwMode="auto">
            <a:xfrm>
              <a:off x="2162" y="749"/>
              <a:ext cx="684" cy="762"/>
            </a:xfrm>
            <a:custGeom>
              <a:avLst/>
              <a:gdLst>
                <a:gd name="T0" fmla="*/ 174 w 684"/>
                <a:gd name="T1" fmla="*/ 624 h 762"/>
                <a:gd name="T2" fmla="*/ 138 w 684"/>
                <a:gd name="T3" fmla="*/ 558 h 762"/>
                <a:gd name="T4" fmla="*/ 102 w 684"/>
                <a:gd name="T5" fmla="*/ 516 h 762"/>
                <a:gd name="T6" fmla="*/ 60 w 684"/>
                <a:gd name="T7" fmla="*/ 462 h 762"/>
                <a:gd name="T8" fmla="*/ 48 w 684"/>
                <a:gd name="T9" fmla="*/ 414 h 762"/>
                <a:gd name="T10" fmla="*/ 54 w 684"/>
                <a:gd name="T11" fmla="*/ 366 h 762"/>
                <a:gd name="T12" fmla="*/ 12 w 684"/>
                <a:gd name="T13" fmla="*/ 294 h 762"/>
                <a:gd name="T14" fmla="*/ 0 w 684"/>
                <a:gd name="T15" fmla="*/ 222 h 762"/>
                <a:gd name="T16" fmla="*/ 18 w 684"/>
                <a:gd name="T17" fmla="*/ 180 h 762"/>
                <a:gd name="T18" fmla="*/ 96 w 684"/>
                <a:gd name="T19" fmla="*/ 144 h 762"/>
                <a:gd name="T20" fmla="*/ 132 w 684"/>
                <a:gd name="T21" fmla="*/ 48 h 762"/>
                <a:gd name="T22" fmla="*/ 186 w 684"/>
                <a:gd name="T23" fmla="*/ 12 h 762"/>
                <a:gd name="T24" fmla="*/ 240 w 684"/>
                <a:gd name="T25" fmla="*/ 6 h 762"/>
                <a:gd name="T26" fmla="*/ 312 w 684"/>
                <a:gd name="T27" fmla="*/ 0 h 762"/>
                <a:gd name="T28" fmla="*/ 438 w 684"/>
                <a:gd name="T29" fmla="*/ 24 h 762"/>
                <a:gd name="T30" fmla="*/ 426 w 684"/>
                <a:gd name="T31" fmla="*/ 396 h 762"/>
                <a:gd name="T32" fmla="*/ 684 w 684"/>
                <a:gd name="T33" fmla="*/ 678 h 762"/>
                <a:gd name="T34" fmla="*/ 636 w 684"/>
                <a:gd name="T35" fmla="*/ 762 h 762"/>
                <a:gd name="T36" fmla="*/ 396 w 684"/>
                <a:gd name="T37" fmla="*/ 762 h 762"/>
                <a:gd name="T38" fmla="*/ 174 w 684"/>
                <a:gd name="T39" fmla="*/ 624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E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8" name="任意多边形 97364">
              <a:extLst>
                <a:ext uri="{FF2B5EF4-FFF2-40B4-BE49-F238E27FC236}">
                  <a16:creationId xmlns:a16="http://schemas.microsoft.com/office/drawing/2014/main" xmlns="" id="{F0AF6914-B2B1-6368-01E5-09CE99CC6E9E}"/>
                </a:ext>
              </a:extLst>
            </p:cNvPr>
            <p:cNvSpPr>
              <a:spLocks/>
            </p:cNvSpPr>
            <p:nvPr/>
          </p:nvSpPr>
          <p:spPr bwMode="auto">
            <a:xfrm>
              <a:off x="2147" y="738"/>
              <a:ext cx="564" cy="804"/>
            </a:xfrm>
            <a:custGeom>
              <a:avLst/>
              <a:gdLst>
                <a:gd name="T0" fmla="*/ 309 w 564"/>
                <a:gd name="T1" fmla="*/ 30 h 804"/>
                <a:gd name="T2" fmla="*/ 234 w 564"/>
                <a:gd name="T3" fmla="*/ 39 h 804"/>
                <a:gd name="T4" fmla="*/ 207 w 564"/>
                <a:gd name="T5" fmla="*/ 60 h 804"/>
                <a:gd name="T6" fmla="*/ 198 w 564"/>
                <a:gd name="T7" fmla="*/ 87 h 804"/>
                <a:gd name="T8" fmla="*/ 195 w 564"/>
                <a:gd name="T9" fmla="*/ 135 h 804"/>
                <a:gd name="T10" fmla="*/ 186 w 564"/>
                <a:gd name="T11" fmla="*/ 165 h 804"/>
                <a:gd name="T12" fmla="*/ 165 w 564"/>
                <a:gd name="T13" fmla="*/ 180 h 804"/>
                <a:gd name="T14" fmla="*/ 126 w 564"/>
                <a:gd name="T15" fmla="*/ 204 h 804"/>
                <a:gd name="T16" fmla="*/ 105 w 564"/>
                <a:gd name="T17" fmla="*/ 216 h 804"/>
                <a:gd name="T18" fmla="*/ 96 w 564"/>
                <a:gd name="T19" fmla="*/ 243 h 804"/>
                <a:gd name="T20" fmla="*/ 99 w 564"/>
                <a:gd name="T21" fmla="*/ 261 h 804"/>
                <a:gd name="T22" fmla="*/ 114 w 564"/>
                <a:gd name="T23" fmla="*/ 276 h 804"/>
                <a:gd name="T24" fmla="*/ 135 w 564"/>
                <a:gd name="T25" fmla="*/ 309 h 804"/>
                <a:gd name="T26" fmla="*/ 147 w 564"/>
                <a:gd name="T27" fmla="*/ 366 h 804"/>
                <a:gd name="T28" fmla="*/ 135 w 564"/>
                <a:gd name="T29" fmla="*/ 402 h 804"/>
                <a:gd name="T30" fmla="*/ 135 w 564"/>
                <a:gd name="T31" fmla="*/ 441 h 804"/>
                <a:gd name="T32" fmla="*/ 144 w 564"/>
                <a:gd name="T33" fmla="*/ 474 h 804"/>
                <a:gd name="T34" fmla="*/ 165 w 564"/>
                <a:gd name="T35" fmla="*/ 510 h 804"/>
                <a:gd name="T36" fmla="*/ 192 w 564"/>
                <a:gd name="T37" fmla="*/ 564 h 804"/>
                <a:gd name="T38" fmla="*/ 240 w 564"/>
                <a:gd name="T39" fmla="*/ 588 h 804"/>
                <a:gd name="T40" fmla="*/ 279 w 564"/>
                <a:gd name="T41" fmla="*/ 597 h 804"/>
                <a:gd name="T42" fmla="*/ 318 w 564"/>
                <a:gd name="T43" fmla="*/ 615 h 804"/>
                <a:gd name="T44" fmla="*/ 348 w 564"/>
                <a:gd name="T45" fmla="*/ 633 h 804"/>
                <a:gd name="T46" fmla="*/ 369 w 564"/>
                <a:gd name="T47" fmla="*/ 660 h 804"/>
                <a:gd name="T48" fmla="*/ 414 w 564"/>
                <a:gd name="T49" fmla="*/ 663 h 804"/>
                <a:gd name="T50" fmla="*/ 447 w 564"/>
                <a:gd name="T51" fmla="*/ 672 h 804"/>
                <a:gd name="T52" fmla="*/ 495 w 564"/>
                <a:gd name="T53" fmla="*/ 687 h 804"/>
                <a:gd name="T54" fmla="*/ 528 w 564"/>
                <a:gd name="T55" fmla="*/ 717 h 804"/>
                <a:gd name="T56" fmla="*/ 564 w 564"/>
                <a:gd name="T57" fmla="*/ 744 h 804"/>
                <a:gd name="T58" fmla="*/ 561 w 564"/>
                <a:gd name="T59" fmla="*/ 804 h 804"/>
                <a:gd name="T60" fmla="*/ 186 w 564"/>
                <a:gd name="T61" fmla="*/ 651 h 804"/>
                <a:gd name="T62" fmla="*/ 153 w 564"/>
                <a:gd name="T63" fmla="*/ 591 h 804"/>
                <a:gd name="T64" fmla="*/ 120 w 564"/>
                <a:gd name="T65" fmla="*/ 555 h 804"/>
                <a:gd name="T66" fmla="*/ 87 w 564"/>
                <a:gd name="T67" fmla="*/ 522 h 804"/>
                <a:gd name="T68" fmla="*/ 69 w 564"/>
                <a:gd name="T69" fmla="*/ 498 h 804"/>
                <a:gd name="T70" fmla="*/ 54 w 564"/>
                <a:gd name="T71" fmla="*/ 453 h 804"/>
                <a:gd name="T72" fmla="*/ 48 w 564"/>
                <a:gd name="T73" fmla="*/ 411 h 804"/>
                <a:gd name="T74" fmla="*/ 51 w 564"/>
                <a:gd name="T75" fmla="*/ 381 h 804"/>
                <a:gd name="T76" fmla="*/ 30 w 564"/>
                <a:gd name="T77" fmla="*/ 348 h 804"/>
                <a:gd name="T78" fmla="*/ 15 w 564"/>
                <a:gd name="T79" fmla="*/ 321 h 804"/>
                <a:gd name="T80" fmla="*/ 3 w 564"/>
                <a:gd name="T81" fmla="*/ 288 h 804"/>
                <a:gd name="T82" fmla="*/ 0 w 564"/>
                <a:gd name="T83" fmla="*/ 255 h 804"/>
                <a:gd name="T84" fmla="*/ 3 w 564"/>
                <a:gd name="T85" fmla="*/ 201 h 804"/>
                <a:gd name="T86" fmla="*/ 18 w 564"/>
                <a:gd name="T87" fmla="*/ 174 h 804"/>
                <a:gd name="T88" fmla="*/ 48 w 564"/>
                <a:gd name="T89" fmla="*/ 162 h 804"/>
                <a:gd name="T90" fmla="*/ 72 w 564"/>
                <a:gd name="T91" fmla="*/ 150 h 804"/>
                <a:gd name="T92" fmla="*/ 102 w 564"/>
                <a:gd name="T93" fmla="*/ 138 h 804"/>
                <a:gd name="T94" fmla="*/ 105 w 564"/>
                <a:gd name="T95" fmla="*/ 108 h 804"/>
                <a:gd name="T96" fmla="*/ 111 w 564"/>
                <a:gd name="T97" fmla="*/ 75 h 804"/>
                <a:gd name="T98" fmla="*/ 126 w 564"/>
                <a:gd name="T99" fmla="*/ 54 h 804"/>
                <a:gd name="T100" fmla="*/ 153 w 564"/>
                <a:gd name="T101" fmla="*/ 36 h 804"/>
                <a:gd name="T102" fmla="*/ 177 w 564"/>
                <a:gd name="T103" fmla="*/ 18 h 804"/>
                <a:gd name="T104" fmla="*/ 222 w 564"/>
                <a:gd name="T105" fmla="*/ 6 h 804"/>
                <a:gd name="T106" fmla="*/ 273 w 564"/>
                <a:gd name="T107" fmla="*/ 3 h 804"/>
                <a:gd name="T108" fmla="*/ 342 w 564"/>
                <a:gd name="T109" fmla="*/ 0 h 804"/>
                <a:gd name="T110" fmla="*/ 420 w 564"/>
                <a:gd name="T111" fmla="*/ 6 h 804"/>
                <a:gd name="T112" fmla="*/ 309 w 564"/>
                <a:gd name="T113" fmla="*/ 3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9" name="任意多边形 97365">
              <a:extLst>
                <a:ext uri="{FF2B5EF4-FFF2-40B4-BE49-F238E27FC236}">
                  <a16:creationId xmlns:a16="http://schemas.microsoft.com/office/drawing/2014/main" xmlns="" id="{50E7517B-3417-E45F-2519-6FDF4555F15F}"/>
                </a:ext>
              </a:extLst>
            </p:cNvPr>
            <p:cNvSpPr>
              <a:spLocks/>
            </p:cNvSpPr>
            <p:nvPr/>
          </p:nvSpPr>
          <p:spPr bwMode="auto">
            <a:xfrm>
              <a:off x="2372" y="754"/>
              <a:ext cx="636" cy="733"/>
            </a:xfrm>
            <a:custGeom>
              <a:avLst/>
              <a:gdLst>
                <a:gd name="T0" fmla="*/ 402 w 636"/>
                <a:gd name="T1" fmla="*/ 733 h 733"/>
                <a:gd name="T2" fmla="*/ 318 w 636"/>
                <a:gd name="T3" fmla="*/ 685 h 733"/>
                <a:gd name="T4" fmla="*/ 294 w 636"/>
                <a:gd name="T5" fmla="*/ 643 h 733"/>
                <a:gd name="T6" fmla="*/ 264 w 636"/>
                <a:gd name="T7" fmla="*/ 625 h 733"/>
                <a:gd name="T8" fmla="*/ 210 w 636"/>
                <a:gd name="T9" fmla="*/ 619 h 733"/>
                <a:gd name="T10" fmla="*/ 150 w 636"/>
                <a:gd name="T11" fmla="*/ 577 h 733"/>
                <a:gd name="T12" fmla="*/ 117 w 636"/>
                <a:gd name="T13" fmla="*/ 549 h 733"/>
                <a:gd name="T14" fmla="*/ 96 w 636"/>
                <a:gd name="T15" fmla="*/ 517 h 733"/>
                <a:gd name="T16" fmla="*/ 90 w 636"/>
                <a:gd name="T17" fmla="*/ 469 h 733"/>
                <a:gd name="T18" fmla="*/ 96 w 636"/>
                <a:gd name="T19" fmla="*/ 439 h 733"/>
                <a:gd name="T20" fmla="*/ 54 w 636"/>
                <a:gd name="T21" fmla="*/ 409 h 733"/>
                <a:gd name="T22" fmla="*/ 12 w 636"/>
                <a:gd name="T23" fmla="*/ 343 h 733"/>
                <a:gd name="T24" fmla="*/ 0 w 636"/>
                <a:gd name="T25" fmla="*/ 288 h 733"/>
                <a:gd name="T26" fmla="*/ 9 w 636"/>
                <a:gd name="T27" fmla="*/ 243 h 733"/>
                <a:gd name="T28" fmla="*/ 24 w 636"/>
                <a:gd name="T29" fmla="*/ 199 h 733"/>
                <a:gd name="T30" fmla="*/ 72 w 636"/>
                <a:gd name="T31" fmla="*/ 157 h 733"/>
                <a:gd name="T32" fmla="*/ 66 w 636"/>
                <a:gd name="T33" fmla="*/ 105 h 733"/>
                <a:gd name="T34" fmla="*/ 72 w 636"/>
                <a:gd name="T35" fmla="*/ 73 h 733"/>
                <a:gd name="T36" fmla="*/ 102 w 636"/>
                <a:gd name="T37" fmla="*/ 25 h 733"/>
                <a:gd name="T38" fmla="*/ 147 w 636"/>
                <a:gd name="T39" fmla="*/ 9 h 733"/>
                <a:gd name="T40" fmla="*/ 210 w 636"/>
                <a:gd name="T41" fmla="*/ 1 h 733"/>
                <a:gd name="T42" fmla="*/ 261 w 636"/>
                <a:gd name="T43" fmla="*/ 0 h 733"/>
                <a:gd name="T44" fmla="*/ 324 w 636"/>
                <a:gd name="T45" fmla="*/ 19 h 733"/>
                <a:gd name="T46" fmla="*/ 360 w 636"/>
                <a:gd name="T47" fmla="*/ 31 h 733"/>
                <a:gd name="T48" fmla="*/ 438 w 636"/>
                <a:gd name="T49" fmla="*/ 97 h 733"/>
                <a:gd name="T50" fmla="*/ 462 w 636"/>
                <a:gd name="T51" fmla="*/ 151 h 733"/>
                <a:gd name="T52" fmla="*/ 300 w 636"/>
                <a:gd name="T53" fmla="*/ 175 h 733"/>
                <a:gd name="T54" fmla="*/ 294 w 636"/>
                <a:gd name="T55" fmla="*/ 211 h 733"/>
                <a:gd name="T56" fmla="*/ 360 w 636"/>
                <a:gd name="T57" fmla="*/ 451 h 733"/>
                <a:gd name="T58" fmla="*/ 510 w 636"/>
                <a:gd name="T59" fmla="*/ 499 h 733"/>
                <a:gd name="T60" fmla="*/ 636 w 636"/>
                <a:gd name="T61" fmla="*/ 559 h 733"/>
                <a:gd name="T62" fmla="*/ 402 w 636"/>
                <a:gd name="T63" fmla="*/ 733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0" name="任意多边形 97366">
              <a:extLst>
                <a:ext uri="{FF2B5EF4-FFF2-40B4-BE49-F238E27FC236}">
                  <a16:creationId xmlns:a16="http://schemas.microsoft.com/office/drawing/2014/main" xmlns="" id="{D025A2AB-CE15-A52F-63BE-3EBCF6785884}"/>
                </a:ext>
              </a:extLst>
            </p:cNvPr>
            <p:cNvSpPr>
              <a:spLocks/>
            </p:cNvSpPr>
            <p:nvPr/>
          </p:nvSpPr>
          <p:spPr bwMode="auto">
            <a:xfrm>
              <a:off x="2363" y="747"/>
              <a:ext cx="270" cy="468"/>
            </a:xfrm>
            <a:custGeom>
              <a:avLst/>
              <a:gdLst>
                <a:gd name="T0" fmla="*/ 96 w 270"/>
                <a:gd name="T1" fmla="*/ 408 h 468"/>
                <a:gd name="T2" fmla="*/ 75 w 270"/>
                <a:gd name="T3" fmla="*/ 378 h 468"/>
                <a:gd name="T4" fmla="*/ 54 w 270"/>
                <a:gd name="T5" fmla="*/ 342 h 468"/>
                <a:gd name="T6" fmla="*/ 45 w 270"/>
                <a:gd name="T7" fmla="*/ 303 h 468"/>
                <a:gd name="T8" fmla="*/ 51 w 270"/>
                <a:gd name="T9" fmla="*/ 267 h 468"/>
                <a:gd name="T10" fmla="*/ 72 w 270"/>
                <a:gd name="T11" fmla="*/ 237 h 468"/>
                <a:gd name="T12" fmla="*/ 120 w 270"/>
                <a:gd name="T13" fmla="*/ 219 h 468"/>
                <a:gd name="T14" fmla="*/ 147 w 270"/>
                <a:gd name="T15" fmla="*/ 198 h 468"/>
                <a:gd name="T16" fmla="*/ 153 w 270"/>
                <a:gd name="T17" fmla="*/ 156 h 468"/>
                <a:gd name="T18" fmla="*/ 135 w 270"/>
                <a:gd name="T19" fmla="*/ 123 h 468"/>
                <a:gd name="T20" fmla="*/ 123 w 270"/>
                <a:gd name="T21" fmla="*/ 102 h 468"/>
                <a:gd name="T22" fmla="*/ 120 w 270"/>
                <a:gd name="T23" fmla="*/ 54 h 468"/>
                <a:gd name="T24" fmla="*/ 138 w 270"/>
                <a:gd name="T25" fmla="*/ 36 h 468"/>
                <a:gd name="T26" fmla="*/ 168 w 270"/>
                <a:gd name="T27" fmla="*/ 30 h 468"/>
                <a:gd name="T28" fmla="*/ 201 w 270"/>
                <a:gd name="T29" fmla="*/ 18 h 468"/>
                <a:gd name="T30" fmla="*/ 225 w 270"/>
                <a:gd name="T31" fmla="*/ 15 h 468"/>
                <a:gd name="T32" fmla="*/ 270 w 270"/>
                <a:gd name="T33" fmla="*/ 12 h 468"/>
                <a:gd name="T34" fmla="*/ 228 w 270"/>
                <a:gd name="T35" fmla="*/ 0 h 468"/>
                <a:gd name="T36" fmla="*/ 186 w 270"/>
                <a:gd name="T37" fmla="*/ 0 h 468"/>
                <a:gd name="T38" fmla="*/ 153 w 270"/>
                <a:gd name="T39" fmla="*/ 0 h 468"/>
                <a:gd name="T40" fmla="*/ 114 w 270"/>
                <a:gd name="T41" fmla="*/ 12 h 468"/>
                <a:gd name="T42" fmla="*/ 84 w 270"/>
                <a:gd name="T43" fmla="*/ 36 h 468"/>
                <a:gd name="T44" fmla="*/ 75 w 270"/>
                <a:gd name="T45" fmla="*/ 63 h 468"/>
                <a:gd name="T46" fmla="*/ 63 w 270"/>
                <a:gd name="T47" fmla="*/ 102 h 468"/>
                <a:gd name="T48" fmla="*/ 63 w 270"/>
                <a:gd name="T49" fmla="*/ 132 h 468"/>
                <a:gd name="T50" fmla="*/ 72 w 270"/>
                <a:gd name="T51" fmla="*/ 159 h 468"/>
                <a:gd name="T52" fmla="*/ 42 w 270"/>
                <a:gd name="T53" fmla="*/ 171 h 468"/>
                <a:gd name="T54" fmla="*/ 27 w 270"/>
                <a:gd name="T55" fmla="*/ 186 h 468"/>
                <a:gd name="T56" fmla="*/ 9 w 270"/>
                <a:gd name="T57" fmla="*/ 213 h 468"/>
                <a:gd name="T58" fmla="*/ 0 w 270"/>
                <a:gd name="T59" fmla="*/ 252 h 468"/>
                <a:gd name="T60" fmla="*/ 0 w 270"/>
                <a:gd name="T61" fmla="*/ 303 h 468"/>
                <a:gd name="T62" fmla="*/ 15 w 270"/>
                <a:gd name="T63" fmla="*/ 357 h 468"/>
                <a:gd name="T64" fmla="*/ 39 w 270"/>
                <a:gd name="T65" fmla="*/ 417 h 468"/>
                <a:gd name="T66" fmla="*/ 57 w 270"/>
                <a:gd name="T67" fmla="*/ 435 h 468"/>
                <a:gd name="T68" fmla="*/ 78 w 270"/>
                <a:gd name="T69" fmla="*/ 447 h 468"/>
                <a:gd name="T70" fmla="*/ 105 w 270"/>
                <a:gd name="T71" fmla="*/ 468 h 468"/>
                <a:gd name="T72" fmla="*/ 111 w 270"/>
                <a:gd name="T73" fmla="*/ 441 h 468"/>
                <a:gd name="T74" fmla="*/ 96 w 270"/>
                <a:gd name="T75" fmla="*/ 408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1" name="任意多边形 97367">
              <a:extLst>
                <a:ext uri="{FF2B5EF4-FFF2-40B4-BE49-F238E27FC236}">
                  <a16:creationId xmlns:a16="http://schemas.microsoft.com/office/drawing/2014/main" xmlns="" id="{9F2F7D7F-F334-99B9-C63C-B4469D137E7D}"/>
                </a:ext>
              </a:extLst>
            </p:cNvPr>
            <p:cNvSpPr>
              <a:spLocks/>
            </p:cNvSpPr>
            <p:nvPr/>
          </p:nvSpPr>
          <p:spPr bwMode="auto">
            <a:xfrm>
              <a:off x="2528" y="846"/>
              <a:ext cx="321" cy="585"/>
            </a:xfrm>
            <a:custGeom>
              <a:avLst/>
              <a:gdLst>
                <a:gd name="T0" fmla="*/ 261 w 321"/>
                <a:gd name="T1" fmla="*/ 585 h 585"/>
                <a:gd name="T2" fmla="*/ 234 w 321"/>
                <a:gd name="T3" fmla="*/ 573 h 585"/>
                <a:gd name="T4" fmla="*/ 201 w 321"/>
                <a:gd name="T5" fmla="*/ 567 h 585"/>
                <a:gd name="T6" fmla="*/ 183 w 321"/>
                <a:gd name="T7" fmla="*/ 567 h 585"/>
                <a:gd name="T8" fmla="*/ 219 w 321"/>
                <a:gd name="T9" fmla="*/ 552 h 585"/>
                <a:gd name="T10" fmla="*/ 186 w 321"/>
                <a:gd name="T11" fmla="*/ 537 h 585"/>
                <a:gd name="T12" fmla="*/ 153 w 321"/>
                <a:gd name="T13" fmla="*/ 525 h 585"/>
                <a:gd name="T14" fmla="*/ 114 w 321"/>
                <a:gd name="T15" fmla="*/ 519 h 585"/>
                <a:gd name="T16" fmla="*/ 153 w 321"/>
                <a:gd name="T17" fmla="*/ 513 h 585"/>
                <a:gd name="T18" fmla="*/ 195 w 321"/>
                <a:gd name="T19" fmla="*/ 513 h 585"/>
                <a:gd name="T20" fmla="*/ 138 w 321"/>
                <a:gd name="T21" fmla="*/ 480 h 585"/>
                <a:gd name="T22" fmla="*/ 93 w 321"/>
                <a:gd name="T23" fmla="*/ 465 h 585"/>
                <a:gd name="T24" fmla="*/ 66 w 321"/>
                <a:gd name="T25" fmla="*/ 462 h 585"/>
                <a:gd name="T26" fmla="*/ 111 w 321"/>
                <a:gd name="T27" fmla="*/ 453 h 585"/>
                <a:gd name="T28" fmla="*/ 159 w 321"/>
                <a:gd name="T29" fmla="*/ 456 h 585"/>
                <a:gd name="T30" fmla="*/ 183 w 321"/>
                <a:gd name="T31" fmla="*/ 459 h 585"/>
                <a:gd name="T32" fmla="*/ 141 w 321"/>
                <a:gd name="T33" fmla="*/ 432 h 585"/>
                <a:gd name="T34" fmla="*/ 93 w 321"/>
                <a:gd name="T35" fmla="*/ 420 h 585"/>
                <a:gd name="T36" fmla="*/ 36 w 321"/>
                <a:gd name="T37" fmla="*/ 405 h 585"/>
                <a:gd name="T38" fmla="*/ 108 w 321"/>
                <a:gd name="T39" fmla="*/ 402 h 585"/>
                <a:gd name="T40" fmla="*/ 150 w 321"/>
                <a:gd name="T41" fmla="*/ 405 h 585"/>
                <a:gd name="T42" fmla="*/ 108 w 321"/>
                <a:gd name="T43" fmla="*/ 366 h 585"/>
                <a:gd name="T44" fmla="*/ 33 w 321"/>
                <a:gd name="T45" fmla="*/ 339 h 585"/>
                <a:gd name="T46" fmla="*/ 0 w 321"/>
                <a:gd name="T47" fmla="*/ 330 h 585"/>
                <a:gd name="T48" fmla="*/ 108 w 321"/>
                <a:gd name="T49" fmla="*/ 336 h 585"/>
                <a:gd name="T50" fmla="*/ 126 w 321"/>
                <a:gd name="T51" fmla="*/ 339 h 585"/>
                <a:gd name="T52" fmla="*/ 102 w 321"/>
                <a:gd name="T53" fmla="*/ 318 h 585"/>
                <a:gd name="T54" fmla="*/ 60 w 321"/>
                <a:gd name="T55" fmla="*/ 285 h 585"/>
                <a:gd name="T56" fmla="*/ 111 w 321"/>
                <a:gd name="T57" fmla="*/ 270 h 585"/>
                <a:gd name="T58" fmla="*/ 93 w 321"/>
                <a:gd name="T59" fmla="*/ 249 h 585"/>
                <a:gd name="T60" fmla="*/ 51 w 321"/>
                <a:gd name="T61" fmla="*/ 225 h 585"/>
                <a:gd name="T62" fmla="*/ 72 w 321"/>
                <a:gd name="T63" fmla="*/ 210 h 585"/>
                <a:gd name="T64" fmla="*/ 45 w 321"/>
                <a:gd name="T65" fmla="*/ 192 h 585"/>
                <a:gd name="T66" fmla="*/ 9 w 321"/>
                <a:gd name="T67" fmla="*/ 183 h 585"/>
                <a:gd name="T68" fmla="*/ 48 w 321"/>
                <a:gd name="T69" fmla="*/ 174 h 585"/>
                <a:gd name="T70" fmla="*/ 21 w 321"/>
                <a:gd name="T71" fmla="*/ 150 h 585"/>
                <a:gd name="T72" fmla="*/ 0 w 321"/>
                <a:gd name="T73" fmla="*/ 147 h 585"/>
                <a:gd name="T74" fmla="*/ 33 w 321"/>
                <a:gd name="T75" fmla="*/ 141 h 585"/>
                <a:gd name="T76" fmla="*/ 60 w 321"/>
                <a:gd name="T77" fmla="*/ 144 h 585"/>
                <a:gd name="T78" fmla="*/ 24 w 321"/>
                <a:gd name="T79" fmla="*/ 105 h 585"/>
                <a:gd name="T80" fmla="*/ 12 w 321"/>
                <a:gd name="T81" fmla="*/ 75 h 585"/>
                <a:gd name="T82" fmla="*/ 39 w 321"/>
                <a:gd name="T83" fmla="*/ 96 h 585"/>
                <a:gd name="T84" fmla="*/ 69 w 321"/>
                <a:gd name="T85" fmla="*/ 99 h 585"/>
                <a:gd name="T86" fmla="*/ 57 w 321"/>
                <a:gd name="T87" fmla="*/ 42 h 585"/>
                <a:gd name="T88" fmla="*/ 54 w 321"/>
                <a:gd name="T89" fmla="*/ 0 h 585"/>
                <a:gd name="T90" fmla="*/ 63 w 321"/>
                <a:gd name="T91" fmla="*/ 27 h 585"/>
                <a:gd name="T92" fmla="*/ 93 w 321"/>
                <a:gd name="T93" fmla="*/ 57 h 585"/>
                <a:gd name="T94" fmla="*/ 90 w 321"/>
                <a:gd name="T95" fmla="*/ 24 h 585"/>
                <a:gd name="T96" fmla="*/ 93 w 321"/>
                <a:gd name="T97" fmla="*/ 6 h 585"/>
                <a:gd name="T98" fmla="*/ 111 w 321"/>
                <a:gd name="T99" fmla="*/ 33 h 585"/>
                <a:gd name="T100" fmla="*/ 135 w 321"/>
                <a:gd name="T101" fmla="*/ 51 h 585"/>
                <a:gd name="T102" fmla="*/ 159 w 321"/>
                <a:gd name="T103" fmla="*/ 9 h 585"/>
                <a:gd name="T104" fmla="*/ 171 w 321"/>
                <a:gd name="T105" fmla="*/ 39 h 585"/>
                <a:gd name="T106" fmla="*/ 192 w 321"/>
                <a:gd name="T107" fmla="*/ 63 h 585"/>
                <a:gd name="T108" fmla="*/ 204 w 321"/>
                <a:gd name="T109" fmla="*/ 24 h 585"/>
                <a:gd name="T110" fmla="*/ 219 w 321"/>
                <a:gd name="T111" fmla="*/ 81 h 585"/>
                <a:gd name="T112" fmla="*/ 321 w 321"/>
                <a:gd name="T113" fmla="*/ 510 h 585"/>
                <a:gd name="T114" fmla="*/ 261 w 321"/>
                <a:gd name="T115" fmla="*/ 585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2" name="任意多边形 97368">
              <a:extLst>
                <a:ext uri="{FF2B5EF4-FFF2-40B4-BE49-F238E27FC236}">
                  <a16:creationId xmlns:a16="http://schemas.microsoft.com/office/drawing/2014/main" xmlns="" id="{B91978DC-8DBF-BCB0-49E5-170C6E302BE0}"/>
                </a:ext>
              </a:extLst>
            </p:cNvPr>
            <p:cNvSpPr>
              <a:spLocks/>
            </p:cNvSpPr>
            <p:nvPr/>
          </p:nvSpPr>
          <p:spPr bwMode="auto">
            <a:xfrm>
              <a:off x="2672" y="850"/>
              <a:ext cx="501" cy="342"/>
            </a:xfrm>
            <a:custGeom>
              <a:avLst/>
              <a:gdLst>
                <a:gd name="T0" fmla="*/ 57 w 501"/>
                <a:gd name="T1" fmla="*/ 72 h 342"/>
                <a:gd name="T2" fmla="*/ 3 w 501"/>
                <a:gd name="T3" fmla="*/ 72 h 342"/>
                <a:gd name="T4" fmla="*/ 0 w 501"/>
                <a:gd name="T5" fmla="*/ 174 h 342"/>
                <a:gd name="T6" fmla="*/ 27 w 501"/>
                <a:gd name="T7" fmla="*/ 309 h 342"/>
                <a:gd name="T8" fmla="*/ 252 w 501"/>
                <a:gd name="T9" fmla="*/ 342 h 342"/>
                <a:gd name="T10" fmla="*/ 477 w 501"/>
                <a:gd name="T11" fmla="*/ 306 h 342"/>
                <a:gd name="T12" fmla="*/ 495 w 501"/>
                <a:gd name="T13" fmla="*/ 171 h 342"/>
                <a:gd name="T14" fmla="*/ 501 w 501"/>
                <a:gd name="T15" fmla="*/ 99 h 342"/>
                <a:gd name="T16" fmla="*/ 480 w 501"/>
                <a:gd name="T17" fmla="*/ 45 h 342"/>
                <a:gd name="T18" fmla="*/ 360 w 501"/>
                <a:gd name="T19" fmla="*/ 0 h 342"/>
                <a:gd name="T20" fmla="*/ 249 w 501"/>
                <a:gd name="T21" fmla="*/ 0 h 342"/>
                <a:gd name="T22" fmla="*/ 177 w 501"/>
                <a:gd name="T23" fmla="*/ 33 h 342"/>
                <a:gd name="T24" fmla="*/ 108 w 501"/>
                <a:gd name="T25" fmla="*/ 72 h 342"/>
                <a:gd name="T26" fmla="*/ 57 w 501"/>
                <a:gd name="T27" fmla="*/ 72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3" name="任意多边形 97369">
              <a:extLst>
                <a:ext uri="{FF2B5EF4-FFF2-40B4-BE49-F238E27FC236}">
                  <a16:creationId xmlns:a16="http://schemas.microsoft.com/office/drawing/2014/main" xmlns="" id="{85FE27B5-3679-42C1-6C9C-C554425684F3}"/>
                </a:ext>
              </a:extLst>
            </p:cNvPr>
            <p:cNvSpPr>
              <a:spLocks/>
            </p:cNvSpPr>
            <p:nvPr/>
          </p:nvSpPr>
          <p:spPr bwMode="auto">
            <a:xfrm>
              <a:off x="2720" y="1084"/>
              <a:ext cx="456" cy="210"/>
            </a:xfrm>
            <a:custGeom>
              <a:avLst/>
              <a:gdLst>
                <a:gd name="T0" fmla="*/ 57 w 456"/>
                <a:gd name="T1" fmla="*/ 15 h 210"/>
                <a:gd name="T2" fmla="*/ 0 w 456"/>
                <a:gd name="T3" fmla="*/ 54 h 210"/>
                <a:gd name="T4" fmla="*/ 234 w 456"/>
                <a:gd name="T5" fmla="*/ 210 h 210"/>
                <a:gd name="T6" fmla="*/ 294 w 456"/>
                <a:gd name="T7" fmla="*/ 120 h 210"/>
                <a:gd name="T8" fmla="*/ 399 w 456"/>
                <a:gd name="T9" fmla="*/ 84 h 210"/>
                <a:gd name="T10" fmla="*/ 456 w 456"/>
                <a:gd name="T11" fmla="*/ 15 h 210"/>
                <a:gd name="T12" fmla="*/ 402 w 456"/>
                <a:gd name="T13" fmla="*/ 0 h 210"/>
                <a:gd name="T14" fmla="*/ 282 w 456"/>
                <a:gd name="T15" fmla="*/ 21 h 210"/>
                <a:gd name="T16" fmla="*/ 213 w 456"/>
                <a:gd name="T17" fmla="*/ 24 h 210"/>
                <a:gd name="T18" fmla="*/ 159 w 456"/>
                <a:gd name="T19" fmla="*/ 9 h 210"/>
                <a:gd name="T20" fmla="*/ 57 w 456"/>
                <a:gd name="T21" fmla="*/ 15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4" name="任意多边形 97370">
              <a:extLst>
                <a:ext uri="{FF2B5EF4-FFF2-40B4-BE49-F238E27FC236}">
                  <a16:creationId xmlns:a16="http://schemas.microsoft.com/office/drawing/2014/main" xmlns="" id="{68C4E058-AE20-A14C-9725-84BC4648ECF6}"/>
                </a:ext>
              </a:extLst>
            </p:cNvPr>
            <p:cNvSpPr>
              <a:spLocks/>
            </p:cNvSpPr>
            <p:nvPr/>
          </p:nvSpPr>
          <p:spPr bwMode="auto">
            <a:xfrm>
              <a:off x="2510" y="1493"/>
              <a:ext cx="720" cy="206"/>
            </a:xfrm>
            <a:custGeom>
              <a:avLst/>
              <a:gdLst>
                <a:gd name="T0" fmla="*/ 0 w 720"/>
                <a:gd name="T1" fmla="*/ 20 h 206"/>
                <a:gd name="T2" fmla="*/ 96 w 720"/>
                <a:gd name="T3" fmla="*/ 92 h 206"/>
                <a:gd name="T4" fmla="*/ 162 w 720"/>
                <a:gd name="T5" fmla="*/ 140 h 206"/>
                <a:gd name="T6" fmla="*/ 222 w 720"/>
                <a:gd name="T7" fmla="*/ 176 h 206"/>
                <a:gd name="T8" fmla="*/ 270 w 720"/>
                <a:gd name="T9" fmla="*/ 194 h 206"/>
                <a:gd name="T10" fmla="*/ 348 w 720"/>
                <a:gd name="T11" fmla="*/ 206 h 206"/>
                <a:gd name="T12" fmla="*/ 414 w 720"/>
                <a:gd name="T13" fmla="*/ 206 h 206"/>
                <a:gd name="T14" fmla="*/ 480 w 720"/>
                <a:gd name="T15" fmla="*/ 194 h 206"/>
                <a:gd name="T16" fmla="*/ 528 w 720"/>
                <a:gd name="T17" fmla="*/ 182 h 206"/>
                <a:gd name="T18" fmla="*/ 582 w 720"/>
                <a:gd name="T19" fmla="*/ 152 h 206"/>
                <a:gd name="T20" fmla="*/ 642 w 720"/>
                <a:gd name="T21" fmla="*/ 125 h 206"/>
                <a:gd name="T22" fmla="*/ 693 w 720"/>
                <a:gd name="T23" fmla="*/ 85 h 206"/>
                <a:gd name="T24" fmla="*/ 720 w 720"/>
                <a:gd name="T25" fmla="*/ 60 h 206"/>
                <a:gd name="T26" fmla="*/ 534 w 720"/>
                <a:gd name="T27" fmla="*/ 0 h 206"/>
                <a:gd name="T28" fmla="*/ 318 w 720"/>
                <a:gd name="T29" fmla="*/ 6 h 206"/>
                <a:gd name="T30" fmla="*/ 0 w 720"/>
                <a:gd name="T31" fmla="*/ 20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5" name="任意多边形 97371">
              <a:extLst>
                <a:ext uri="{FF2B5EF4-FFF2-40B4-BE49-F238E27FC236}">
                  <a16:creationId xmlns:a16="http://schemas.microsoft.com/office/drawing/2014/main" xmlns="" id="{2052B93D-FAEB-7354-8627-93793B21DB32}"/>
                </a:ext>
              </a:extLst>
            </p:cNvPr>
            <p:cNvSpPr>
              <a:spLocks/>
            </p:cNvSpPr>
            <p:nvPr/>
          </p:nvSpPr>
          <p:spPr bwMode="auto">
            <a:xfrm>
              <a:off x="2705" y="1207"/>
              <a:ext cx="285" cy="219"/>
            </a:xfrm>
            <a:custGeom>
              <a:avLst/>
              <a:gdLst>
                <a:gd name="T0" fmla="*/ 0 w 285"/>
                <a:gd name="T1" fmla="*/ 0 h 219"/>
                <a:gd name="T2" fmla="*/ 18 w 285"/>
                <a:gd name="T3" fmla="*/ 71 h 219"/>
                <a:gd name="T4" fmla="*/ 39 w 285"/>
                <a:gd name="T5" fmla="*/ 110 h 219"/>
                <a:gd name="T6" fmla="*/ 69 w 285"/>
                <a:gd name="T7" fmla="*/ 152 h 219"/>
                <a:gd name="T8" fmla="*/ 99 w 285"/>
                <a:gd name="T9" fmla="*/ 188 h 219"/>
                <a:gd name="T10" fmla="*/ 129 w 285"/>
                <a:gd name="T11" fmla="*/ 219 h 219"/>
                <a:gd name="T12" fmla="*/ 285 w 285"/>
                <a:gd name="T13" fmla="*/ 100 h 219"/>
                <a:gd name="T14" fmla="*/ 195 w 285"/>
                <a:gd name="T15" fmla="*/ 40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6" name="任意多边形 97372">
              <a:extLst>
                <a:ext uri="{FF2B5EF4-FFF2-40B4-BE49-F238E27FC236}">
                  <a16:creationId xmlns:a16="http://schemas.microsoft.com/office/drawing/2014/main" xmlns="" id="{EF6E6B15-43A0-5D64-1FED-2A06BDE92002}"/>
                </a:ext>
              </a:extLst>
            </p:cNvPr>
            <p:cNvSpPr>
              <a:spLocks/>
            </p:cNvSpPr>
            <p:nvPr/>
          </p:nvSpPr>
          <p:spPr bwMode="auto">
            <a:xfrm>
              <a:off x="2792" y="989"/>
              <a:ext cx="426" cy="506"/>
            </a:xfrm>
            <a:custGeom>
              <a:avLst/>
              <a:gdLst>
                <a:gd name="T0" fmla="*/ 12 w 426"/>
                <a:gd name="T1" fmla="*/ 498 h 506"/>
                <a:gd name="T2" fmla="*/ 0 w 426"/>
                <a:gd name="T3" fmla="*/ 438 h 506"/>
                <a:gd name="T4" fmla="*/ 36 w 426"/>
                <a:gd name="T5" fmla="*/ 378 h 506"/>
                <a:gd name="T6" fmla="*/ 114 w 426"/>
                <a:gd name="T7" fmla="*/ 318 h 506"/>
                <a:gd name="T8" fmla="*/ 180 w 426"/>
                <a:gd name="T9" fmla="*/ 270 h 506"/>
                <a:gd name="T10" fmla="*/ 210 w 426"/>
                <a:gd name="T11" fmla="*/ 210 h 506"/>
                <a:gd name="T12" fmla="*/ 264 w 426"/>
                <a:gd name="T13" fmla="*/ 192 h 506"/>
                <a:gd name="T14" fmla="*/ 324 w 426"/>
                <a:gd name="T15" fmla="*/ 180 h 506"/>
                <a:gd name="T16" fmla="*/ 348 w 426"/>
                <a:gd name="T17" fmla="*/ 132 h 506"/>
                <a:gd name="T18" fmla="*/ 378 w 426"/>
                <a:gd name="T19" fmla="*/ 66 h 506"/>
                <a:gd name="T20" fmla="*/ 396 w 426"/>
                <a:gd name="T21" fmla="*/ 12 h 506"/>
                <a:gd name="T22" fmla="*/ 414 w 426"/>
                <a:gd name="T23" fmla="*/ 0 h 506"/>
                <a:gd name="T24" fmla="*/ 426 w 426"/>
                <a:gd name="T25" fmla="*/ 80 h 506"/>
                <a:gd name="T26" fmla="*/ 426 w 426"/>
                <a:gd name="T27" fmla="*/ 149 h 506"/>
                <a:gd name="T28" fmla="*/ 426 w 426"/>
                <a:gd name="T29" fmla="*/ 197 h 506"/>
                <a:gd name="T30" fmla="*/ 420 w 426"/>
                <a:gd name="T31" fmla="*/ 248 h 506"/>
                <a:gd name="T32" fmla="*/ 411 w 426"/>
                <a:gd name="T33" fmla="*/ 296 h 506"/>
                <a:gd name="T34" fmla="*/ 390 w 426"/>
                <a:gd name="T35" fmla="*/ 350 h 506"/>
                <a:gd name="T36" fmla="*/ 369 w 426"/>
                <a:gd name="T37" fmla="*/ 392 h 506"/>
                <a:gd name="T38" fmla="*/ 339 w 426"/>
                <a:gd name="T39" fmla="*/ 437 h 506"/>
                <a:gd name="T40" fmla="*/ 285 w 426"/>
                <a:gd name="T41" fmla="*/ 506 h 506"/>
                <a:gd name="T42" fmla="*/ 180 w 426"/>
                <a:gd name="T43" fmla="*/ 492 h 506"/>
                <a:gd name="T44" fmla="*/ 12 w 426"/>
                <a:gd name="T45" fmla="*/ 498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A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7" name="任意多边形 97373">
              <a:extLst>
                <a:ext uri="{FF2B5EF4-FFF2-40B4-BE49-F238E27FC236}">
                  <a16:creationId xmlns:a16="http://schemas.microsoft.com/office/drawing/2014/main" xmlns="" id="{207E92AF-9627-86D8-C592-8387ED7BE6A6}"/>
                </a:ext>
              </a:extLst>
            </p:cNvPr>
            <p:cNvSpPr>
              <a:spLocks/>
            </p:cNvSpPr>
            <p:nvPr/>
          </p:nvSpPr>
          <p:spPr bwMode="auto">
            <a:xfrm>
              <a:off x="2234" y="1355"/>
              <a:ext cx="1005" cy="240"/>
            </a:xfrm>
            <a:custGeom>
              <a:avLst/>
              <a:gdLst>
                <a:gd name="T0" fmla="*/ 180 w 1005"/>
                <a:gd name="T1" fmla="*/ 30 h 240"/>
                <a:gd name="T2" fmla="*/ 201 w 1005"/>
                <a:gd name="T3" fmla="*/ 58 h 240"/>
                <a:gd name="T4" fmla="*/ 246 w 1005"/>
                <a:gd name="T5" fmla="*/ 78 h 240"/>
                <a:gd name="T6" fmla="*/ 288 w 1005"/>
                <a:gd name="T7" fmla="*/ 82 h 240"/>
                <a:gd name="T8" fmla="*/ 324 w 1005"/>
                <a:gd name="T9" fmla="*/ 78 h 240"/>
                <a:gd name="T10" fmla="*/ 402 w 1005"/>
                <a:gd name="T11" fmla="*/ 90 h 240"/>
                <a:gd name="T12" fmla="*/ 474 w 1005"/>
                <a:gd name="T13" fmla="*/ 126 h 240"/>
                <a:gd name="T14" fmla="*/ 534 w 1005"/>
                <a:gd name="T15" fmla="*/ 130 h 240"/>
                <a:gd name="T16" fmla="*/ 570 w 1005"/>
                <a:gd name="T17" fmla="*/ 120 h 240"/>
                <a:gd name="T18" fmla="*/ 618 w 1005"/>
                <a:gd name="T19" fmla="*/ 112 h 240"/>
                <a:gd name="T20" fmla="*/ 666 w 1005"/>
                <a:gd name="T21" fmla="*/ 108 h 240"/>
                <a:gd name="T22" fmla="*/ 708 w 1005"/>
                <a:gd name="T23" fmla="*/ 106 h 240"/>
                <a:gd name="T24" fmla="*/ 744 w 1005"/>
                <a:gd name="T25" fmla="*/ 108 h 240"/>
                <a:gd name="T26" fmla="*/ 810 w 1005"/>
                <a:gd name="T27" fmla="*/ 108 h 240"/>
                <a:gd name="T28" fmla="*/ 888 w 1005"/>
                <a:gd name="T29" fmla="*/ 132 h 240"/>
                <a:gd name="T30" fmla="*/ 948 w 1005"/>
                <a:gd name="T31" fmla="*/ 174 h 240"/>
                <a:gd name="T32" fmla="*/ 1005 w 1005"/>
                <a:gd name="T33" fmla="*/ 196 h 240"/>
                <a:gd name="T34" fmla="*/ 969 w 1005"/>
                <a:gd name="T35" fmla="*/ 223 h 240"/>
                <a:gd name="T36" fmla="*/ 951 w 1005"/>
                <a:gd name="T37" fmla="*/ 211 h 240"/>
                <a:gd name="T38" fmla="*/ 894 w 1005"/>
                <a:gd name="T39" fmla="*/ 198 h 240"/>
                <a:gd name="T40" fmla="*/ 798 w 1005"/>
                <a:gd name="T41" fmla="*/ 186 h 240"/>
                <a:gd name="T42" fmla="*/ 786 w 1005"/>
                <a:gd name="T43" fmla="*/ 156 h 240"/>
                <a:gd name="T44" fmla="*/ 768 w 1005"/>
                <a:gd name="T45" fmla="*/ 156 h 240"/>
                <a:gd name="T46" fmla="*/ 738 w 1005"/>
                <a:gd name="T47" fmla="*/ 198 h 240"/>
                <a:gd name="T48" fmla="*/ 684 w 1005"/>
                <a:gd name="T49" fmla="*/ 210 h 240"/>
                <a:gd name="T50" fmla="*/ 642 w 1005"/>
                <a:gd name="T51" fmla="*/ 212 h 240"/>
                <a:gd name="T52" fmla="*/ 576 w 1005"/>
                <a:gd name="T53" fmla="*/ 224 h 240"/>
                <a:gd name="T54" fmla="*/ 528 w 1005"/>
                <a:gd name="T55" fmla="*/ 240 h 240"/>
                <a:gd name="T56" fmla="*/ 462 w 1005"/>
                <a:gd name="T57" fmla="*/ 234 h 240"/>
                <a:gd name="T58" fmla="*/ 423 w 1005"/>
                <a:gd name="T59" fmla="*/ 206 h 240"/>
                <a:gd name="T60" fmla="*/ 378 w 1005"/>
                <a:gd name="T61" fmla="*/ 192 h 240"/>
                <a:gd name="T62" fmla="*/ 345 w 1005"/>
                <a:gd name="T63" fmla="*/ 199 h 240"/>
                <a:gd name="T64" fmla="*/ 312 w 1005"/>
                <a:gd name="T65" fmla="*/ 198 h 240"/>
                <a:gd name="T66" fmla="*/ 282 w 1005"/>
                <a:gd name="T67" fmla="*/ 179 h 240"/>
                <a:gd name="T68" fmla="*/ 246 w 1005"/>
                <a:gd name="T69" fmla="*/ 150 h 240"/>
                <a:gd name="T70" fmla="*/ 210 w 1005"/>
                <a:gd name="T71" fmla="*/ 126 h 240"/>
                <a:gd name="T72" fmla="*/ 177 w 1005"/>
                <a:gd name="T73" fmla="*/ 127 h 240"/>
                <a:gd name="T74" fmla="*/ 138 w 1005"/>
                <a:gd name="T75" fmla="*/ 138 h 240"/>
                <a:gd name="T76" fmla="*/ 102 w 1005"/>
                <a:gd name="T77" fmla="*/ 155 h 240"/>
                <a:gd name="T78" fmla="*/ 66 w 1005"/>
                <a:gd name="T79" fmla="*/ 167 h 240"/>
                <a:gd name="T80" fmla="*/ 24 w 1005"/>
                <a:gd name="T81" fmla="*/ 168 h 240"/>
                <a:gd name="T82" fmla="*/ 6 w 1005"/>
                <a:gd name="T83" fmla="*/ 149 h 240"/>
                <a:gd name="T84" fmla="*/ 0 w 1005"/>
                <a:gd name="T85" fmla="*/ 132 h 240"/>
                <a:gd name="T86" fmla="*/ 24 w 1005"/>
                <a:gd name="T87" fmla="*/ 96 h 240"/>
                <a:gd name="T88" fmla="*/ 39 w 1005"/>
                <a:gd name="T89" fmla="*/ 40 h 240"/>
                <a:gd name="T90" fmla="*/ 42 w 1005"/>
                <a:gd name="T91" fmla="*/ 18 h 240"/>
                <a:gd name="T92" fmla="*/ 63 w 1005"/>
                <a:gd name="T93" fmla="*/ 1 h 240"/>
                <a:gd name="T94" fmla="*/ 90 w 1005"/>
                <a:gd name="T95" fmla="*/ 0 h 240"/>
                <a:gd name="T96" fmla="*/ 180 w 1005"/>
                <a:gd name="T97" fmla="*/ 30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8" name="任意多边形 97374">
              <a:extLst>
                <a:ext uri="{FF2B5EF4-FFF2-40B4-BE49-F238E27FC236}">
                  <a16:creationId xmlns:a16="http://schemas.microsoft.com/office/drawing/2014/main" xmlns="" id="{AF6B1E44-966A-3FC5-21C6-3BBCE8368511}"/>
                </a:ext>
              </a:extLst>
            </p:cNvPr>
            <p:cNvSpPr>
              <a:spLocks/>
            </p:cNvSpPr>
            <p:nvPr/>
          </p:nvSpPr>
          <p:spPr bwMode="auto">
            <a:xfrm>
              <a:off x="2582" y="887"/>
              <a:ext cx="360" cy="392"/>
            </a:xfrm>
            <a:custGeom>
              <a:avLst/>
              <a:gdLst>
                <a:gd name="T0" fmla="*/ 360 w 360"/>
                <a:gd name="T1" fmla="*/ 392 h 392"/>
                <a:gd name="T2" fmla="*/ 351 w 360"/>
                <a:gd name="T3" fmla="*/ 365 h 392"/>
                <a:gd name="T4" fmla="*/ 300 w 360"/>
                <a:gd name="T5" fmla="*/ 330 h 392"/>
                <a:gd name="T6" fmla="*/ 234 w 360"/>
                <a:gd name="T7" fmla="*/ 294 h 392"/>
                <a:gd name="T8" fmla="*/ 174 w 360"/>
                <a:gd name="T9" fmla="*/ 246 h 392"/>
                <a:gd name="T10" fmla="*/ 177 w 360"/>
                <a:gd name="T11" fmla="*/ 242 h 392"/>
                <a:gd name="T12" fmla="*/ 138 w 360"/>
                <a:gd name="T13" fmla="*/ 204 h 392"/>
                <a:gd name="T14" fmla="*/ 120 w 360"/>
                <a:gd name="T15" fmla="*/ 158 h 392"/>
                <a:gd name="T16" fmla="*/ 108 w 360"/>
                <a:gd name="T17" fmla="*/ 120 h 392"/>
                <a:gd name="T18" fmla="*/ 108 w 360"/>
                <a:gd name="T19" fmla="*/ 66 h 392"/>
                <a:gd name="T20" fmla="*/ 126 w 360"/>
                <a:gd name="T21" fmla="*/ 48 h 392"/>
                <a:gd name="T22" fmla="*/ 216 w 360"/>
                <a:gd name="T23" fmla="*/ 60 h 392"/>
                <a:gd name="T24" fmla="*/ 138 w 360"/>
                <a:gd name="T25" fmla="*/ 6 h 392"/>
                <a:gd name="T26" fmla="*/ 72 w 360"/>
                <a:gd name="T27" fmla="*/ 0 h 392"/>
                <a:gd name="T28" fmla="*/ 24 w 360"/>
                <a:gd name="T29" fmla="*/ 18 h 392"/>
                <a:gd name="T30" fmla="*/ 12 w 360"/>
                <a:gd name="T31" fmla="*/ 44 h 392"/>
                <a:gd name="T32" fmla="*/ 0 w 360"/>
                <a:gd name="T33" fmla="*/ 85 h 392"/>
                <a:gd name="T34" fmla="*/ 12 w 360"/>
                <a:gd name="T35" fmla="*/ 125 h 392"/>
                <a:gd name="T36" fmla="*/ 45 w 360"/>
                <a:gd name="T37" fmla="*/ 157 h 392"/>
                <a:gd name="T38" fmla="*/ 72 w 360"/>
                <a:gd name="T39" fmla="*/ 180 h 392"/>
                <a:gd name="T40" fmla="*/ 84 w 360"/>
                <a:gd name="T41" fmla="*/ 240 h 392"/>
                <a:gd name="T42" fmla="*/ 84 w 360"/>
                <a:gd name="T43" fmla="*/ 278 h 392"/>
                <a:gd name="T44" fmla="*/ 102 w 360"/>
                <a:gd name="T45" fmla="*/ 326 h 392"/>
                <a:gd name="T46" fmla="*/ 138 w 360"/>
                <a:gd name="T47" fmla="*/ 366 h 392"/>
                <a:gd name="T48" fmla="*/ 186 w 360"/>
                <a:gd name="T49" fmla="*/ 378 h 392"/>
                <a:gd name="T50" fmla="*/ 246 w 360"/>
                <a:gd name="T51" fmla="*/ 372 h 392"/>
                <a:gd name="T52" fmla="*/ 300 w 360"/>
                <a:gd name="T53" fmla="*/ 378 h 392"/>
                <a:gd name="T54" fmla="*/ 360 w 360"/>
                <a:gd name="T55" fmla="*/ 39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9" name="任意多边形 97375">
              <a:extLst>
                <a:ext uri="{FF2B5EF4-FFF2-40B4-BE49-F238E27FC236}">
                  <a16:creationId xmlns:a16="http://schemas.microsoft.com/office/drawing/2014/main" xmlns="" id="{5A7FCDDD-FA07-ABCC-7E50-A517F0E3BE9C}"/>
                </a:ext>
              </a:extLst>
            </p:cNvPr>
            <p:cNvSpPr>
              <a:spLocks/>
            </p:cNvSpPr>
            <p:nvPr/>
          </p:nvSpPr>
          <p:spPr bwMode="auto">
            <a:xfrm>
              <a:off x="2798" y="985"/>
              <a:ext cx="405" cy="435"/>
            </a:xfrm>
            <a:custGeom>
              <a:avLst/>
              <a:gdLst>
                <a:gd name="T0" fmla="*/ 0 w 405"/>
                <a:gd name="T1" fmla="*/ 435 h 435"/>
                <a:gd name="T2" fmla="*/ 36 w 405"/>
                <a:gd name="T3" fmla="*/ 399 h 435"/>
                <a:gd name="T4" fmla="*/ 84 w 405"/>
                <a:gd name="T5" fmla="*/ 381 h 435"/>
                <a:gd name="T6" fmla="*/ 141 w 405"/>
                <a:gd name="T7" fmla="*/ 360 h 435"/>
                <a:gd name="T8" fmla="*/ 153 w 405"/>
                <a:gd name="T9" fmla="*/ 339 h 435"/>
                <a:gd name="T10" fmla="*/ 153 w 405"/>
                <a:gd name="T11" fmla="*/ 327 h 435"/>
                <a:gd name="T12" fmla="*/ 168 w 405"/>
                <a:gd name="T13" fmla="*/ 309 h 435"/>
                <a:gd name="T14" fmla="*/ 213 w 405"/>
                <a:gd name="T15" fmla="*/ 285 h 435"/>
                <a:gd name="T16" fmla="*/ 219 w 405"/>
                <a:gd name="T17" fmla="*/ 258 h 435"/>
                <a:gd name="T18" fmla="*/ 222 w 405"/>
                <a:gd name="T19" fmla="*/ 231 h 435"/>
                <a:gd name="T20" fmla="*/ 243 w 405"/>
                <a:gd name="T21" fmla="*/ 228 h 435"/>
                <a:gd name="T22" fmla="*/ 294 w 405"/>
                <a:gd name="T23" fmla="*/ 225 h 435"/>
                <a:gd name="T24" fmla="*/ 327 w 405"/>
                <a:gd name="T25" fmla="*/ 210 h 435"/>
                <a:gd name="T26" fmla="*/ 333 w 405"/>
                <a:gd name="T27" fmla="*/ 183 h 435"/>
                <a:gd name="T28" fmla="*/ 369 w 405"/>
                <a:gd name="T29" fmla="*/ 162 h 435"/>
                <a:gd name="T30" fmla="*/ 387 w 405"/>
                <a:gd name="T31" fmla="*/ 132 h 435"/>
                <a:gd name="T32" fmla="*/ 399 w 405"/>
                <a:gd name="T33" fmla="*/ 93 h 435"/>
                <a:gd name="T34" fmla="*/ 402 w 405"/>
                <a:gd name="T35" fmla="*/ 75 h 435"/>
                <a:gd name="T36" fmla="*/ 405 w 405"/>
                <a:gd name="T37" fmla="*/ 0 h 435"/>
                <a:gd name="T38" fmla="*/ 375 w 405"/>
                <a:gd name="T39" fmla="*/ 33 h 435"/>
                <a:gd name="T40" fmla="*/ 372 w 405"/>
                <a:gd name="T41" fmla="*/ 66 h 435"/>
                <a:gd name="T42" fmla="*/ 357 w 405"/>
                <a:gd name="T43" fmla="*/ 102 h 435"/>
                <a:gd name="T44" fmla="*/ 339 w 405"/>
                <a:gd name="T45" fmla="*/ 129 h 435"/>
                <a:gd name="T46" fmla="*/ 321 w 405"/>
                <a:gd name="T47" fmla="*/ 159 h 435"/>
                <a:gd name="T48" fmla="*/ 309 w 405"/>
                <a:gd name="T49" fmla="*/ 171 h 435"/>
                <a:gd name="T50" fmla="*/ 285 w 405"/>
                <a:gd name="T51" fmla="*/ 177 h 435"/>
                <a:gd name="T52" fmla="*/ 243 w 405"/>
                <a:gd name="T53" fmla="*/ 189 h 435"/>
                <a:gd name="T54" fmla="*/ 198 w 405"/>
                <a:gd name="T55" fmla="*/ 201 h 435"/>
                <a:gd name="T56" fmla="*/ 180 w 405"/>
                <a:gd name="T57" fmla="*/ 225 h 435"/>
                <a:gd name="T58" fmla="*/ 177 w 405"/>
                <a:gd name="T59" fmla="*/ 240 h 435"/>
                <a:gd name="T60" fmla="*/ 165 w 405"/>
                <a:gd name="T61" fmla="*/ 273 h 435"/>
                <a:gd name="T62" fmla="*/ 123 w 405"/>
                <a:gd name="T63" fmla="*/ 297 h 435"/>
                <a:gd name="T64" fmla="*/ 96 w 405"/>
                <a:gd name="T65" fmla="*/ 312 h 435"/>
                <a:gd name="T66" fmla="*/ 69 w 405"/>
                <a:gd name="T67" fmla="*/ 333 h 435"/>
                <a:gd name="T68" fmla="*/ 30 w 405"/>
                <a:gd name="T69" fmla="*/ 363 h 435"/>
                <a:gd name="T70" fmla="*/ 12 w 405"/>
                <a:gd name="T71" fmla="*/ 387 h 435"/>
                <a:gd name="T72" fmla="*/ 0 w 405"/>
                <a:gd name="T73" fmla="*/ 435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0" name="任意多边形 97376">
              <a:extLst>
                <a:ext uri="{FF2B5EF4-FFF2-40B4-BE49-F238E27FC236}">
                  <a16:creationId xmlns:a16="http://schemas.microsoft.com/office/drawing/2014/main" xmlns="" id="{A315BA1D-2D8B-AF5E-4534-D688756398E2}"/>
                </a:ext>
              </a:extLst>
            </p:cNvPr>
            <p:cNvSpPr>
              <a:spLocks/>
            </p:cNvSpPr>
            <p:nvPr/>
          </p:nvSpPr>
          <p:spPr bwMode="auto">
            <a:xfrm>
              <a:off x="2747" y="835"/>
              <a:ext cx="462" cy="294"/>
            </a:xfrm>
            <a:custGeom>
              <a:avLst/>
              <a:gdLst>
                <a:gd name="T0" fmla="*/ 0 w 462"/>
                <a:gd name="T1" fmla="*/ 279 h 294"/>
                <a:gd name="T2" fmla="*/ 21 w 462"/>
                <a:gd name="T3" fmla="*/ 249 h 294"/>
                <a:gd name="T4" fmla="*/ 66 w 462"/>
                <a:gd name="T5" fmla="*/ 240 h 294"/>
                <a:gd name="T6" fmla="*/ 123 w 462"/>
                <a:gd name="T7" fmla="*/ 246 h 294"/>
                <a:gd name="T8" fmla="*/ 180 w 462"/>
                <a:gd name="T9" fmla="*/ 258 h 294"/>
                <a:gd name="T10" fmla="*/ 252 w 462"/>
                <a:gd name="T11" fmla="*/ 255 h 294"/>
                <a:gd name="T12" fmla="*/ 366 w 462"/>
                <a:gd name="T13" fmla="*/ 234 h 294"/>
                <a:gd name="T14" fmla="*/ 393 w 462"/>
                <a:gd name="T15" fmla="*/ 204 h 294"/>
                <a:gd name="T16" fmla="*/ 408 w 462"/>
                <a:gd name="T17" fmla="*/ 162 h 294"/>
                <a:gd name="T18" fmla="*/ 408 w 462"/>
                <a:gd name="T19" fmla="*/ 99 h 294"/>
                <a:gd name="T20" fmla="*/ 387 w 462"/>
                <a:gd name="T21" fmla="*/ 72 h 294"/>
                <a:gd name="T22" fmla="*/ 342 w 462"/>
                <a:gd name="T23" fmla="*/ 57 h 294"/>
                <a:gd name="T24" fmla="*/ 312 w 462"/>
                <a:gd name="T25" fmla="*/ 36 h 294"/>
                <a:gd name="T26" fmla="*/ 288 w 462"/>
                <a:gd name="T27" fmla="*/ 0 h 294"/>
                <a:gd name="T28" fmla="*/ 333 w 462"/>
                <a:gd name="T29" fmla="*/ 24 h 294"/>
                <a:gd name="T30" fmla="*/ 393 w 462"/>
                <a:gd name="T31" fmla="*/ 39 h 294"/>
                <a:gd name="T32" fmla="*/ 435 w 462"/>
                <a:gd name="T33" fmla="*/ 69 h 294"/>
                <a:gd name="T34" fmla="*/ 459 w 462"/>
                <a:gd name="T35" fmla="*/ 90 h 294"/>
                <a:gd name="T36" fmla="*/ 462 w 462"/>
                <a:gd name="T37" fmla="*/ 117 h 294"/>
                <a:gd name="T38" fmla="*/ 456 w 462"/>
                <a:gd name="T39" fmla="*/ 150 h 294"/>
                <a:gd name="T40" fmla="*/ 432 w 462"/>
                <a:gd name="T41" fmla="*/ 180 h 294"/>
                <a:gd name="T42" fmla="*/ 420 w 462"/>
                <a:gd name="T43" fmla="*/ 195 h 294"/>
                <a:gd name="T44" fmla="*/ 417 w 462"/>
                <a:gd name="T45" fmla="*/ 222 h 294"/>
                <a:gd name="T46" fmla="*/ 387 w 462"/>
                <a:gd name="T47" fmla="*/ 270 h 294"/>
                <a:gd name="T48" fmla="*/ 333 w 462"/>
                <a:gd name="T49" fmla="*/ 282 h 294"/>
                <a:gd name="T50" fmla="*/ 306 w 462"/>
                <a:gd name="T51" fmla="*/ 273 h 294"/>
                <a:gd name="T52" fmla="*/ 270 w 462"/>
                <a:gd name="T53" fmla="*/ 279 h 294"/>
                <a:gd name="T54" fmla="*/ 246 w 462"/>
                <a:gd name="T55" fmla="*/ 294 h 294"/>
                <a:gd name="T56" fmla="*/ 204 w 462"/>
                <a:gd name="T57" fmla="*/ 294 h 294"/>
                <a:gd name="T58" fmla="*/ 168 w 462"/>
                <a:gd name="T59" fmla="*/ 279 h 294"/>
                <a:gd name="T60" fmla="*/ 132 w 462"/>
                <a:gd name="T61" fmla="*/ 267 h 294"/>
                <a:gd name="T62" fmla="*/ 108 w 462"/>
                <a:gd name="T63" fmla="*/ 276 h 294"/>
                <a:gd name="T64" fmla="*/ 57 w 462"/>
                <a:gd name="T65" fmla="*/ 279 h 294"/>
                <a:gd name="T66" fmla="*/ 24 w 462"/>
                <a:gd name="T67" fmla="*/ 282 h 294"/>
                <a:gd name="T68" fmla="*/ 0 w 462"/>
                <a:gd name="T69" fmla="*/ 27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1" name="任意多边形 97377">
              <a:extLst>
                <a:ext uri="{FF2B5EF4-FFF2-40B4-BE49-F238E27FC236}">
                  <a16:creationId xmlns:a16="http://schemas.microsoft.com/office/drawing/2014/main" xmlns="" id="{549CF2ED-B1E9-8043-D7C7-5B45629E83EA}"/>
                </a:ext>
              </a:extLst>
            </p:cNvPr>
            <p:cNvSpPr>
              <a:spLocks/>
            </p:cNvSpPr>
            <p:nvPr/>
          </p:nvSpPr>
          <p:spPr bwMode="auto">
            <a:xfrm>
              <a:off x="2771" y="799"/>
              <a:ext cx="297" cy="219"/>
            </a:xfrm>
            <a:custGeom>
              <a:avLst/>
              <a:gdLst>
                <a:gd name="T0" fmla="*/ 294 w 297"/>
                <a:gd name="T1" fmla="*/ 219 h 219"/>
                <a:gd name="T2" fmla="*/ 297 w 297"/>
                <a:gd name="T3" fmla="*/ 120 h 219"/>
                <a:gd name="T4" fmla="*/ 285 w 297"/>
                <a:gd name="T5" fmla="*/ 36 h 219"/>
                <a:gd name="T6" fmla="*/ 258 w 297"/>
                <a:gd name="T7" fmla="*/ 6 h 219"/>
                <a:gd name="T8" fmla="*/ 216 w 297"/>
                <a:gd name="T9" fmla="*/ 0 h 219"/>
                <a:gd name="T10" fmla="*/ 150 w 297"/>
                <a:gd name="T11" fmla="*/ 6 h 219"/>
                <a:gd name="T12" fmla="*/ 99 w 297"/>
                <a:gd name="T13" fmla="*/ 24 h 219"/>
                <a:gd name="T14" fmla="*/ 75 w 297"/>
                <a:gd name="T15" fmla="*/ 51 h 219"/>
                <a:gd name="T16" fmla="*/ 36 w 297"/>
                <a:gd name="T17" fmla="*/ 87 h 219"/>
                <a:gd name="T18" fmla="*/ 6 w 297"/>
                <a:gd name="T19" fmla="*/ 111 h 219"/>
                <a:gd name="T20" fmla="*/ 0 w 297"/>
                <a:gd name="T21" fmla="*/ 123 h 219"/>
                <a:gd name="T22" fmla="*/ 24 w 297"/>
                <a:gd name="T23" fmla="*/ 144 h 219"/>
                <a:gd name="T24" fmla="*/ 75 w 297"/>
                <a:gd name="T25" fmla="*/ 114 h 219"/>
                <a:gd name="T26" fmla="*/ 123 w 297"/>
                <a:gd name="T27" fmla="*/ 87 h 219"/>
                <a:gd name="T28" fmla="*/ 189 w 297"/>
                <a:gd name="T29" fmla="*/ 81 h 219"/>
                <a:gd name="T30" fmla="*/ 231 w 297"/>
                <a:gd name="T31" fmla="*/ 90 h 219"/>
                <a:gd name="T32" fmla="*/ 267 w 297"/>
                <a:gd name="T33" fmla="*/ 114 h 219"/>
                <a:gd name="T34" fmla="*/ 276 w 297"/>
                <a:gd name="T35" fmla="*/ 153 h 219"/>
                <a:gd name="T36" fmla="*/ 294 w 297"/>
                <a:gd name="T37" fmla="*/ 219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2" name="任意多边形 97378">
              <a:extLst>
                <a:ext uri="{FF2B5EF4-FFF2-40B4-BE49-F238E27FC236}">
                  <a16:creationId xmlns:a16="http://schemas.microsoft.com/office/drawing/2014/main" xmlns="" id="{D0733B04-DDCD-F5A6-ADC1-F898A6AF1134}"/>
                </a:ext>
              </a:extLst>
            </p:cNvPr>
            <p:cNvSpPr>
              <a:spLocks/>
            </p:cNvSpPr>
            <p:nvPr/>
          </p:nvSpPr>
          <p:spPr bwMode="auto">
            <a:xfrm>
              <a:off x="2753" y="919"/>
              <a:ext cx="231" cy="165"/>
            </a:xfrm>
            <a:custGeom>
              <a:avLst/>
              <a:gdLst>
                <a:gd name="T0" fmla="*/ 231 w 231"/>
                <a:gd name="T1" fmla="*/ 27 h 165"/>
                <a:gd name="T2" fmla="*/ 174 w 231"/>
                <a:gd name="T3" fmla="*/ 3 h 165"/>
                <a:gd name="T4" fmla="*/ 117 w 231"/>
                <a:gd name="T5" fmla="*/ 0 h 165"/>
                <a:gd name="T6" fmla="*/ 48 w 231"/>
                <a:gd name="T7" fmla="*/ 6 h 165"/>
                <a:gd name="T8" fmla="*/ 9 w 231"/>
                <a:gd name="T9" fmla="*/ 18 h 165"/>
                <a:gd name="T10" fmla="*/ 0 w 231"/>
                <a:gd name="T11" fmla="*/ 42 h 165"/>
                <a:gd name="T12" fmla="*/ 3 w 231"/>
                <a:gd name="T13" fmla="*/ 66 h 165"/>
                <a:gd name="T14" fmla="*/ 18 w 231"/>
                <a:gd name="T15" fmla="*/ 81 h 165"/>
                <a:gd name="T16" fmla="*/ 45 w 231"/>
                <a:gd name="T17" fmla="*/ 99 h 165"/>
                <a:gd name="T18" fmla="*/ 102 w 231"/>
                <a:gd name="T19" fmla="*/ 129 h 165"/>
                <a:gd name="T20" fmla="*/ 123 w 231"/>
                <a:gd name="T21" fmla="*/ 162 h 165"/>
                <a:gd name="T22" fmla="*/ 144 w 231"/>
                <a:gd name="T23" fmla="*/ 165 h 165"/>
                <a:gd name="T24" fmla="*/ 120 w 231"/>
                <a:gd name="T25" fmla="*/ 117 h 165"/>
                <a:gd name="T26" fmla="*/ 81 w 231"/>
                <a:gd name="T27" fmla="*/ 96 h 165"/>
                <a:gd name="T28" fmla="*/ 66 w 231"/>
                <a:gd name="T29" fmla="*/ 78 h 165"/>
                <a:gd name="T30" fmla="*/ 42 w 231"/>
                <a:gd name="T31" fmla="*/ 66 h 165"/>
                <a:gd name="T32" fmla="*/ 42 w 231"/>
                <a:gd name="T33" fmla="*/ 54 h 165"/>
                <a:gd name="T34" fmla="*/ 48 w 231"/>
                <a:gd name="T35" fmla="*/ 45 h 165"/>
                <a:gd name="T36" fmla="*/ 87 w 231"/>
                <a:gd name="T37" fmla="*/ 27 h 165"/>
                <a:gd name="T38" fmla="*/ 123 w 231"/>
                <a:gd name="T39" fmla="*/ 21 h 165"/>
                <a:gd name="T40" fmla="*/ 165 w 231"/>
                <a:gd name="T41" fmla="*/ 18 h 165"/>
                <a:gd name="T42" fmla="*/ 231 w 231"/>
                <a:gd name="T43" fmla="*/ 2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3" name="任意多边形 97379">
              <a:extLst>
                <a:ext uri="{FF2B5EF4-FFF2-40B4-BE49-F238E27FC236}">
                  <a16:creationId xmlns:a16="http://schemas.microsoft.com/office/drawing/2014/main" xmlns="" id="{25F894BA-7712-C389-1E22-C7BFF7710941}"/>
                </a:ext>
              </a:extLst>
            </p:cNvPr>
            <p:cNvSpPr>
              <a:spLocks/>
            </p:cNvSpPr>
            <p:nvPr/>
          </p:nvSpPr>
          <p:spPr bwMode="auto">
            <a:xfrm>
              <a:off x="2879" y="928"/>
              <a:ext cx="153" cy="138"/>
            </a:xfrm>
            <a:custGeom>
              <a:avLst/>
              <a:gdLst>
                <a:gd name="T0" fmla="*/ 81 w 153"/>
                <a:gd name="T1" fmla="*/ 6 h 138"/>
                <a:gd name="T2" fmla="*/ 105 w 153"/>
                <a:gd name="T3" fmla="*/ 18 h 138"/>
                <a:gd name="T4" fmla="*/ 120 w 153"/>
                <a:gd name="T5" fmla="*/ 39 h 138"/>
                <a:gd name="T6" fmla="*/ 108 w 153"/>
                <a:gd name="T7" fmla="*/ 75 h 138"/>
                <a:gd name="T8" fmla="*/ 75 w 153"/>
                <a:gd name="T9" fmla="*/ 105 h 138"/>
                <a:gd name="T10" fmla="*/ 36 w 153"/>
                <a:gd name="T11" fmla="*/ 117 h 138"/>
                <a:gd name="T12" fmla="*/ 0 w 153"/>
                <a:gd name="T13" fmla="*/ 111 h 138"/>
                <a:gd name="T14" fmla="*/ 15 w 153"/>
                <a:gd name="T15" fmla="*/ 135 h 138"/>
                <a:gd name="T16" fmla="*/ 51 w 153"/>
                <a:gd name="T17" fmla="*/ 135 h 138"/>
                <a:gd name="T18" fmla="*/ 78 w 153"/>
                <a:gd name="T19" fmla="*/ 138 h 138"/>
                <a:gd name="T20" fmla="*/ 105 w 153"/>
                <a:gd name="T21" fmla="*/ 135 h 138"/>
                <a:gd name="T22" fmla="*/ 141 w 153"/>
                <a:gd name="T23" fmla="*/ 117 h 138"/>
                <a:gd name="T24" fmla="*/ 153 w 153"/>
                <a:gd name="T25" fmla="*/ 75 h 138"/>
                <a:gd name="T26" fmla="*/ 144 w 153"/>
                <a:gd name="T27" fmla="*/ 60 h 138"/>
                <a:gd name="T28" fmla="*/ 150 w 153"/>
                <a:gd name="T29" fmla="*/ 42 h 138"/>
                <a:gd name="T30" fmla="*/ 150 w 153"/>
                <a:gd name="T31" fmla="*/ 15 h 138"/>
                <a:gd name="T32" fmla="*/ 126 w 153"/>
                <a:gd name="T33" fmla="*/ 0 h 138"/>
                <a:gd name="T34" fmla="*/ 81 w 153"/>
                <a:gd name="T35" fmla="*/ 6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4" name="任意多边形 97380">
              <a:extLst>
                <a:ext uri="{FF2B5EF4-FFF2-40B4-BE49-F238E27FC236}">
                  <a16:creationId xmlns:a16="http://schemas.microsoft.com/office/drawing/2014/main" xmlns="" id="{6F39EBBA-9452-DFC2-7027-A01113119C11}"/>
                </a:ext>
              </a:extLst>
            </p:cNvPr>
            <p:cNvSpPr>
              <a:spLocks/>
            </p:cNvSpPr>
            <p:nvPr/>
          </p:nvSpPr>
          <p:spPr bwMode="auto">
            <a:xfrm>
              <a:off x="2855" y="958"/>
              <a:ext cx="105" cy="78"/>
            </a:xfrm>
            <a:custGeom>
              <a:avLst/>
              <a:gdLst>
                <a:gd name="T0" fmla="*/ 105 w 105"/>
                <a:gd name="T1" fmla="*/ 42 h 78"/>
                <a:gd name="T2" fmla="*/ 87 w 105"/>
                <a:gd name="T3" fmla="*/ 12 h 78"/>
                <a:gd name="T4" fmla="*/ 48 w 105"/>
                <a:gd name="T5" fmla="*/ 0 h 78"/>
                <a:gd name="T6" fmla="*/ 18 w 105"/>
                <a:gd name="T7" fmla="*/ 6 h 78"/>
                <a:gd name="T8" fmla="*/ 3 w 105"/>
                <a:gd name="T9" fmla="*/ 24 h 78"/>
                <a:gd name="T10" fmla="*/ 0 w 105"/>
                <a:gd name="T11" fmla="*/ 51 h 78"/>
                <a:gd name="T12" fmla="*/ 3 w 105"/>
                <a:gd name="T13" fmla="*/ 69 h 78"/>
                <a:gd name="T14" fmla="*/ 18 w 105"/>
                <a:gd name="T15" fmla="*/ 78 h 78"/>
                <a:gd name="T16" fmla="*/ 24 w 105"/>
                <a:gd name="T17" fmla="*/ 45 h 78"/>
                <a:gd name="T18" fmla="*/ 45 w 105"/>
                <a:gd name="T19" fmla="*/ 39 h 78"/>
                <a:gd name="T20" fmla="*/ 84 w 105"/>
                <a:gd name="T21" fmla="*/ 48 h 78"/>
                <a:gd name="T22" fmla="*/ 96 w 105"/>
                <a:gd name="T23" fmla="*/ 72 h 78"/>
                <a:gd name="T24" fmla="*/ 105 w 105"/>
                <a:gd name="T25" fmla="*/ 42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5" name="任意多边形 97381">
              <a:extLst>
                <a:ext uri="{FF2B5EF4-FFF2-40B4-BE49-F238E27FC236}">
                  <a16:creationId xmlns:a16="http://schemas.microsoft.com/office/drawing/2014/main" xmlns="" id="{5B17BBC5-99E9-BA35-3DA2-44AF951930D9}"/>
                </a:ext>
              </a:extLst>
            </p:cNvPr>
            <p:cNvSpPr>
              <a:spLocks/>
            </p:cNvSpPr>
            <p:nvPr/>
          </p:nvSpPr>
          <p:spPr bwMode="auto">
            <a:xfrm>
              <a:off x="2744" y="588"/>
              <a:ext cx="501" cy="297"/>
            </a:xfrm>
            <a:custGeom>
              <a:avLst/>
              <a:gdLst>
                <a:gd name="T0" fmla="*/ 0 w 501"/>
                <a:gd name="T1" fmla="*/ 198 h 297"/>
                <a:gd name="T2" fmla="*/ 33 w 501"/>
                <a:gd name="T3" fmla="*/ 177 h 297"/>
                <a:gd name="T4" fmla="*/ 39 w 501"/>
                <a:gd name="T5" fmla="*/ 150 h 297"/>
                <a:gd name="T6" fmla="*/ 39 w 501"/>
                <a:gd name="T7" fmla="*/ 105 h 297"/>
                <a:gd name="T8" fmla="*/ 54 w 501"/>
                <a:gd name="T9" fmla="*/ 78 h 297"/>
                <a:gd name="T10" fmla="*/ 90 w 501"/>
                <a:gd name="T11" fmla="*/ 69 h 297"/>
                <a:gd name="T12" fmla="*/ 120 w 501"/>
                <a:gd name="T13" fmla="*/ 69 h 297"/>
                <a:gd name="T14" fmla="*/ 162 w 501"/>
                <a:gd name="T15" fmla="*/ 78 h 297"/>
                <a:gd name="T16" fmla="*/ 180 w 501"/>
                <a:gd name="T17" fmla="*/ 102 h 297"/>
                <a:gd name="T18" fmla="*/ 198 w 501"/>
                <a:gd name="T19" fmla="*/ 117 h 297"/>
                <a:gd name="T20" fmla="*/ 219 w 501"/>
                <a:gd name="T21" fmla="*/ 120 h 297"/>
                <a:gd name="T22" fmla="*/ 264 w 501"/>
                <a:gd name="T23" fmla="*/ 117 h 297"/>
                <a:gd name="T24" fmla="*/ 300 w 501"/>
                <a:gd name="T25" fmla="*/ 108 h 297"/>
                <a:gd name="T26" fmla="*/ 348 w 501"/>
                <a:gd name="T27" fmla="*/ 111 h 297"/>
                <a:gd name="T28" fmla="*/ 375 w 501"/>
                <a:gd name="T29" fmla="*/ 123 h 297"/>
                <a:gd name="T30" fmla="*/ 408 w 501"/>
                <a:gd name="T31" fmla="*/ 144 h 297"/>
                <a:gd name="T32" fmla="*/ 444 w 501"/>
                <a:gd name="T33" fmla="*/ 177 h 297"/>
                <a:gd name="T34" fmla="*/ 468 w 501"/>
                <a:gd name="T35" fmla="*/ 216 h 297"/>
                <a:gd name="T36" fmla="*/ 480 w 501"/>
                <a:gd name="T37" fmla="*/ 240 h 297"/>
                <a:gd name="T38" fmla="*/ 489 w 501"/>
                <a:gd name="T39" fmla="*/ 270 h 297"/>
                <a:gd name="T40" fmla="*/ 492 w 501"/>
                <a:gd name="T41" fmla="*/ 297 h 297"/>
                <a:gd name="T42" fmla="*/ 501 w 501"/>
                <a:gd name="T43" fmla="*/ 243 h 297"/>
                <a:gd name="T44" fmla="*/ 498 w 501"/>
                <a:gd name="T45" fmla="*/ 216 h 297"/>
                <a:gd name="T46" fmla="*/ 471 w 501"/>
                <a:gd name="T47" fmla="*/ 153 h 297"/>
                <a:gd name="T48" fmla="*/ 438 w 501"/>
                <a:gd name="T49" fmla="*/ 105 h 297"/>
                <a:gd name="T50" fmla="*/ 405 w 501"/>
                <a:gd name="T51" fmla="*/ 84 h 297"/>
                <a:gd name="T52" fmla="*/ 360 w 501"/>
                <a:gd name="T53" fmla="*/ 72 h 297"/>
                <a:gd name="T54" fmla="*/ 327 w 501"/>
                <a:gd name="T55" fmla="*/ 69 h 297"/>
                <a:gd name="T56" fmla="*/ 288 w 501"/>
                <a:gd name="T57" fmla="*/ 72 h 297"/>
                <a:gd name="T58" fmla="*/ 258 w 501"/>
                <a:gd name="T59" fmla="*/ 69 h 297"/>
                <a:gd name="T60" fmla="*/ 228 w 501"/>
                <a:gd name="T61" fmla="*/ 45 h 297"/>
                <a:gd name="T62" fmla="*/ 204 w 501"/>
                <a:gd name="T63" fmla="*/ 21 h 297"/>
                <a:gd name="T64" fmla="*/ 183 w 501"/>
                <a:gd name="T65" fmla="*/ 9 h 297"/>
                <a:gd name="T66" fmla="*/ 159 w 501"/>
                <a:gd name="T67" fmla="*/ 0 h 297"/>
                <a:gd name="T68" fmla="*/ 102 w 501"/>
                <a:gd name="T69" fmla="*/ 3 h 297"/>
                <a:gd name="T70" fmla="*/ 63 w 501"/>
                <a:gd name="T71" fmla="*/ 6 h 297"/>
                <a:gd name="T72" fmla="*/ 42 w 501"/>
                <a:gd name="T73" fmla="*/ 18 h 297"/>
                <a:gd name="T74" fmla="*/ 12 w 501"/>
                <a:gd name="T75" fmla="*/ 45 h 297"/>
                <a:gd name="T76" fmla="*/ 3 w 501"/>
                <a:gd name="T77" fmla="*/ 78 h 297"/>
                <a:gd name="T78" fmla="*/ 6 w 501"/>
                <a:gd name="T79" fmla="*/ 120 h 297"/>
                <a:gd name="T80" fmla="*/ 12 w 501"/>
                <a:gd name="T81" fmla="*/ 153 h 297"/>
                <a:gd name="T82" fmla="*/ 0 w 501"/>
                <a:gd name="T83" fmla="*/ 198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7" name="组合 97382">
            <a:extLst>
              <a:ext uri="{FF2B5EF4-FFF2-40B4-BE49-F238E27FC236}">
                <a16:creationId xmlns:a16="http://schemas.microsoft.com/office/drawing/2014/main" xmlns="" id="{DCF40789-B628-3987-A40C-3EE045554C06}"/>
              </a:ext>
            </a:extLst>
          </p:cNvPr>
          <p:cNvGrpSpPr>
            <a:grpSpLocks/>
          </p:cNvGrpSpPr>
          <p:nvPr/>
        </p:nvGrpSpPr>
        <p:grpSpPr bwMode="auto">
          <a:xfrm rot="-1544266">
            <a:off x="7381875" y="3213100"/>
            <a:ext cx="1158875" cy="1044575"/>
            <a:chOff x="2147" y="588"/>
            <a:chExt cx="1509" cy="1111"/>
          </a:xfrm>
        </p:grpSpPr>
        <p:sp>
          <p:nvSpPr>
            <p:cNvPr id="71738" name="任意多边形 97383">
              <a:extLst>
                <a:ext uri="{FF2B5EF4-FFF2-40B4-BE49-F238E27FC236}">
                  <a16:creationId xmlns:a16="http://schemas.microsoft.com/office/drawing/2014/main" xmlns="" id="{28D3CA63-5EEB-D553-21EA-2EE67685FB3C}"/>
                </a:ext>
              </a:extLst>
            </p:cNvPr>
            <p:cNvSpPr>
              <a:spLocks/>
            </p:cNvSpPr>
            <p:nvPr/>
          </p:nvSpPr>
          <p:spPr bwMode="auto">
            <a:xfrm>
              <a:off x="2999" y="907"/>
              <a:ext cx="567" cy="660"/>
            </a:xfrm>
            <a:custGeom>
              <a:avLst/>
              <a:gdLst>
                <a:gd name="T0" fmla="*/ 186 w 567"/>
                <a:gd name="T1" fmla="*/ 27 h 660"/>
                <a:gd name="T2" fmla="*/ 315 w 567"/>
                <a:gd name="T3" fmla="*/ 0 h 660"/>
                <a:gd name="T4" fmla="*/ 453 w 567"/>
                <a:gd name="T5" fmla="*/ 24 h 660"/>
                <a:gd name="T6" fmla="*/ 561 w 567"/>
                <a:gd name="T7" fmla="*/ 120 h 660"/>
                <a:gd name="T8" fmla="*/ 567 w 567"/>
                <a:gd name="T9" fmla="*/ 219 h 660"/>
                <a:gd name="T10" fmla="*/ 525 w 567"/>
                <a:gd name="T11" fmla="*/ 363 h 660"/>
                <a:gd name="T12" fmla="*/ 393 w 567"/>
                <a:gd name="T13" fmla="*/ 531 h 660"/>
                <a:gd name="T14" fmla="*/ 300 w 567"/>
                <a:gd name="T15" fmla="*/ 639 h 660"/>
                <a:gd name="T16" fmla="*/ 147 w 567"/>
                <a:gd name="T17" fmla="*/ 660 h 660"/>
                <a:gd name="T18" fmla="*/ 0 w 567"/>
                <a:gd name="T19" fmla="*/ 546 h 660"/>
                <a:gd name="T20" fmla="*/ 186 w 567"/>
                <a:gd name="T21" fmla="*/ 2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9" name="任意多边形 97384">
              <a:extLst>
                <a:ext uri="{FF2B5EF4-FFF2-40B4-BE49-F238E27FC236}">
                  <a16:creationId xmlns:a16="http://schemas.microsoft.com/office/drawing/2014/main" xmlns="" id="{D0341FC7-2B6B-57D1-309A-08B5921E6983}"/>
                </a:ext>
              </a:extLst>
            </p:cNvPr>
            <p:cNvSpPr>
              <a:spLocks/>
            </p:cNvSpPr>
            <p:nvPr/>
          </p:nvSpPr>
          <p:spPr bwMode="auto">
            <a:xfrm>
              <a:off x="2999" y="960"/>
              <a:ext cx="480" cy="582"/>
            </a:xfrm>
            <a:custGeom>
              <a:avLst/>
              <a:gdLst>
                <a:gd name="T0" fmla="*/ 207 w 480"/>
                <a:gd name="T1" fmla="*/ 69 h 582"/>
                <a:gd name="T2" fmla="*/ 228 w 480"/>
                <a:gd name="T3" fmla="*/ 15 h 582"/>
                <a:gd name="T4" fmla="*/ 294 w 480"/>
                <a:gd name="T5" fmla="*/ 0 h 582"/>
                <a:gd name="T6" fmla="*/ 324 w 480"/>
                <a:gd name="T7" fmla="*/ 3 h 582"/>
                <a:gd name="T8" fmla="*/ 288 w 480"/>
                <a:gd name="T9" fmla="*/ 18 h 582"/>
                <a:gd name="T10" fmla="*/ 273 w 480"/>
                <a:gd name="T11" fmla="*/ 42 h 582"/>
                <a:gd name="T12" fmla="*/ 297 w 480"/>
                <a:gd name="T13" fmla="*/ 42 h 582"/>
                <a:gd name="T14" fmla="*/ 339 w 480"/>
                <a:gd name="T15" fmla="*/ 42 h 582"/>
                <a:gd name="T16" fmla="*/ 411 w 480"/>
                <a:gd name="T17" fmla="*/ 42 h 582"/>
                <a:gd name="T18" fmla="*/ 345 w 480"/>
                <a:gd name="T19" fmla="*/ 66 h 582"/>
                <a:gd name="T20" fmla="*/ 324 w 480"/>
                <a:gd name="T21" fmla="*/ 84 h 582"/>
                <a:gd name="T22" fmla="*/ 306 w 480"/>
                <a:gd name="T23" fmla="*/ 105 h 582"/>
                <a:gd name="T24" fmla="*/ 285 w 480"/>
                <a:gd name="T25" fmla="*/ 156 h 582"/>
                <a:gd name="T26" fmla="*/ 342 w 480"/>
                <a:gd name="T27" fmla="*/ 120 h 582"/>
                <a:gd name="T28" fmla="*/ 363 w 480"/>
                <a:gd name="T29" fmla="*/ 105 h 582"/>
                <a:gd name="T30" fmla="*/ 429 w 480"/>
                <a:gd name="T31" fmla="*/ 93 h 582"/>
                <a:gd name="T32" fmla="*/ 480 w 480"/>
                <a:gd name="T33" fmla="*/ 96 h 582"/>
                <a:gd name="T34" fmla="*/ 438 w 480"/>
                <a:gd name="T35" fmla="*/ 114 h 582"/>
                <a:gd name="T36" fmla="*/ 360 w 480"/>
                <a:gd name="T37" fmla="*/ 165 h 582"/>
                <a:gd name="T38" fmla="*/ 306 w 480"/>
                <a:gd name="T39" fmla="*/ 222 h 582"/>
                <a:gd name="T40" fmla="*/ 285 w 480"/>
                <a:gd name="T41" fmla="*/ 270 h 582"/>
                <a:gd name="T42" fmla="*/ 312 w 480"/>
                <a:gd name="T43" fmla="*/ 249 h 582"/>
                <a:gd name="T44" fmla="*/ 357 w 480"/>
                <a:gd name="T45" fmla="*/ 234 h 582"/>
                <a:gd name="T46" fmla="*/ 411 w 480"/>
                <a:gd name="T47" fmla="*/ 231 h 582"/>
                <a:gd name="T48" fmla="*/ 375 w 480"/>
                <a:gd name="T49" fmla="*/ 249 h 582"/>
                <a:gd name="T50" fmla="*/ 324 w 480"/>
                <a:gd name="T51" fmla="*/ 297 h 582"/>
                <a:gd name="T52" fmla="*/ 276 w 480"/>
                <a:gd name="T53" fmla="*/ 354 h 582"/>
                <a:gd name="T54" fmla="*/ 306 w 480"/>
                <a:gd name="T55" fmla="*/ 348 h 582"/>
                <a:gd name="T56" fmla="*/ 348 w 480"/>
                <a:gd name="T57" fmla="*/ 351 h 582"/>
                <a:gd name="T58" fmla="*/ 378 w 480"/>
                <a:gd name="T59" fmla="*/ 378 h 582"/>
                <a:gd name="T60" fmla="*/ 324 w 480"/>
                <a:gd name="T61" fmla="*/ 375 h 582"/>
                <a:gd name="T62" fmla="*/ 276 w 480"/>
                <a:gd name="T63" fmla="*/ 390 h 582"/>
                <a:gd name="T64" fmla="*/ 231 w 480"/>
                <a:gd name="T65" fmla="*/ 426 h 582"/>
                <a:gd name="T66" fmla="*/ 309 w 480"/>
                <a:gd name="T67" fmla="*/ 411 h 582"/>
                <a:gd name="T68" fmla="*/ 327 w 480"/>
                <a:gd name="T69" fmla="*/ 417 h 582"/>
                <a:gd name="T70" fmla="*/ 384 w 480"/>
                <a:gd name="T71" fmla="*/ 441 h 582"/>
                <a:gd name="T72" fmla="*/ 333 w 480"/>
                <a:gd name="T73" fmla="*/ 441 h 582"/>
                <a:gd name="T74" fmla="*/ 264 w 480"/>
                <a:gd name="T75" fmla="*/ 456 h 582"/>
                <a:gd name="T76" fmla="*/ 231 w 480"/>
                <a:gd name="T77" fmla="*/ 480 h 582"/>
                <a:gd name="T78" fmla="*/ 285 w 480"/>
                <a:gd name="T79" fmla="*/ 480 h 582"/>
                <a:gd name="T80" fmla="*/ 318 w 480"/>
                <a:gd name="T81" fmla="*/ 501 h 582"/>
                <a:gd name="T82" fmla="*/ 267 w 480"/>
                <a:gd name="T83" fmla="*/ 510 h 582"/>
                <a:gd name="T84" fmla="*/ 204 w 480"/>
                <a:gd name="T85" fmla="*/ 531 h 582"/>
                <a:gd name="T86" fmla="*/ 129 w 480"/>
                <a:gd name="T87" fmla="*/ 582 h 582"/>
                <a:gd name="T88" fmla="*/ 0 w 480"/>
                <a:gd name="T89" fmla="*/ 513 h 582"/>
                <a:gd name="T90" fmla="*/ 207 w 480"/>
                <a:gd name="T91" fmla="*/ 69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0" name="任意多边形 97385">
              <a:extLst>
                <a:ext uri="{FF2B5EF4-FFF2-40B4-BE49-F238E27FC236}">
                  <a16:creationId xmlns:a16="http://schemas.microsoft.com/office/drawing/2014/main" xmlns="" id="{AF48C363-B8A3-34DE-B834-F6355AA6B972}"/>
                </a:ext>
              </a:extLst>
            </p:cNvPr>
            <p:cNvSpPr>
              <a:spLocks/>
            </p:cNvSpPr>
            <p:nvPr/>
          </p:nvSpPr>
          <p:spPr bwMode="auto">
            <a:xfrm>
              <a:off x="3170" y="886"/>
              <a:ext cx="486" cy="753"/>
            </a:xfrm>
            <a:custGeom>
              <a:avLst/>
              <a:gdLst>
                <a:gd name="T0" fmla="*/ 18 w 486"/>
                <a:gd name="T1" fmla="*/ 711 h 753"/>
                <a:gd name="T2" fmla="*/ 54 w 486"/>
                <a:gd name="T3" fmla="*/ 672 h 753"/>
                <a:gd name="T4" fmla="*/ 90 w 486"/>
                <a:gd name="T5" fmla="*/ 649 h 753"/>
                <a:gd name="T6" fmla="*/ 132 w 486"/>
                <a:gd name="T7" fmla="*/ 619 h 753"/>
                <a:gd name="T8" fmla="*/ 192 w 486"/>
                <a:gd name="T9" fmla="*/ 577 h 753"/>
                <a:gd name="T10" fmla="*/ 222 w 486"/>
                <a:gd name="T11" fmla="*/ 505 h 753"/>
                <a:gd name="T12" fmla="*/ 240 w 486"/>
                <a:gd name="T13" fmla="*/ 450 h 753"/>
                <a:gd name="T14" fmla="*/ 258 w 486"/>
                <a:gd name="T15" fmla="*/ 409 h 753"/>
                <a:gd name="T16" fmla="*/ 276 w 486"/>
                <a:gd name="T17" fmla="*/ 361 h 753"/>
                <a:gd name="T18" fmla="*/ 291 w 486"/>
                <a:gd name="T19" fmla="*/ 321 h 753"/>
                <a:gd name="T20" fmla="*/ 318 w 486"/>
                <a:gd name="T21" fmla="*/ 295 h 753"/>
                <a:gd name="T22" fmla="*/ 354 w 486"/>
                <a:gd name="T23" fmla="*/ 265 h 753"/>
                <a:gd name="T24" fmla="*/ 360 w 486"/>
                <a:gd name="T25" fmla="*/ 216 h 753"/>
                <a:gd name="T26" fmla="*/ 345 w 486"/>
                <a:gd name="T27" fmla="*/ 147 h 753"/>
                <a:gd name="T28" fmla="*/ 318 w 486"/>
                <a:gd name="T29" fmla="*/ 111 h 753"/>
                <a:gd name="T30" fmla="*/ 270 w 486"/>
                <a:gd name="T31" fmla="*/ 81 h 753"/>
                <a:gd name="T32" fmla="*/ 210 w 486"/>
                <a:gd name="T33" fmla="*/ 54 h 753"/>
                <a:gd name="T34" fmla="*/ 135 w 486"/>
                <a:gd name="T35" fmla="*/ 45 h 753"/>
                <a:gd name="T36" fmla="*/ 45 w 486"/>
                <a:gd name="T37" fmla="*/ 57 h 753"/>
                <a:gd name="T38" fmla="*/ 39 w 486"/>
                <a:gd name="T39" fmla="*/ 33 h 753"/>
                <a:gd name="T40" fmla="*/ 12 w 486"/>
                <a:gd name="T41" fmla="*/ 18 h 753"/>
                <a:gd name="T42" fmla="*/ 108 w 486"/>
                <a:gd name="T43" fmla="*/ 6 h 753"/>
                <a:gd name="T44" fmla="*/ 168 w 486"/>
                <a:gd name="T45" fmla="*/ 0 h 753"/>
                <a:gd name="T46" fmla="*/ 237 w 486"/>
                <a:gd name="T47" fmla="*/ 0 h 753"/>
                <a:gd name="T48" fmla="*/ 279 w 486"/>
                <a:gd name="T49" fmla="*/ 0 h 753"/>
                <a:gd name="T50" fmla="*/ 318 w 486"/>
                <a:gd name="T51" fmla="*/ 31 h 753"/>
                <a:gd name="T52" fmla="*/ 378 w 486"/>
                <a:gd name="T53" fmla="*/ 49 h 753"/>
                <a:gd name="T54" fmla="*/ 396 w 486"/>
                <a:gd name="T55" fmla="*/ 67 h 753"/>
                <a:gd name="T56" fmla="*/ 444 w 486"/>
                <a:gd name="T57" fmla="*/ 91 h 753"/>
                <a:gd name="T58" fmla="*/ 480 w 486"/>
                <a:gd name="T59" fmla="*/ 97 h 753"/>
                <a:gd name="T60" fmla="*/ 486 w 486"/>
                <a:gd name="T61" fmla="*/ 115 h 753"/>
                <a:gd name="T62" fmla="*/ 474 w 486"/>
                <a:gd name="T63" fmla="*/ 151 h 753"/>
                <a:gd name="T64" fmla="*/ 444 w 486"/>
                <a:gd name="T65" fmla="*/ 163 h 753"/>
                <a:gd name="T66" fmla="*/ 420 w 486"/>
                <a:gd name="T67" fmla="*/ 169 h 753"/>
                <a:gd name="T68" fmla="*/ 450 w 486"/>
                <a:gd name="T69" fmla="*/ 193 h 753"/>
                <a:gd name="T70" fmla="*/ 462 w 486"/>
                <a:gd name="T71" fmla="*/ 223 h 753"/>
                <a:gd name="T72" fmla="*/ 468 w 486"/>
                <a:gd name="T73" fmla="*/ 259 h 753"/>
                <a:gd name="T74" fmla="*/ 468 w 486"/>
                <a:gd name="T75" fmla="*/ 301 h 753"/>
                <a:gd name="T76" fmla="*/ 456 w 486"/>
                <a:gd name="T77" fmla="*/ 337 h 753"/>
                <a:gd name="T78" fmla="*/ 432 w 486"/>
                <a:gd name="T79" fmla="*/ 301 h 753"/>
                <a:gd name="T80" fmla="*/ 414 w 486"/>
                <a:gd name="T81" fmla="*/ 307 h 753"/>
                <a:gd name="T82" fmla="*/ 420 w 486"/>
                <a:gd name="T83" fmla="*/ 337 h 753"/>
                <a:gd name="T84" fmla="*/ 432 w 486"/>
                <a:gd name="T85" fmla="*/ 361 h 753"/>
                <a:gd name="T86" fmla="*/ 420 w 486"/>
                <a:gd name="T87" fmla="*/ 403 h 753"/>
                <a:gd name="T88" fmla="*/ 402 w 486"/>
                <a:gd name="T89" fmla="*/ 439 h 753"/>
                <a:gd name="T90" fmla="*/ 366 w 486"/>
                <a:gd name="T91" fmla="*/ 499 h 753"/>
                <a:gd name="T92" fmla="*/ 348 w 486"/>
                <a:gd name="T93" fmla="*/ 535 h 753"/>
                <a:gd name="T94" fmla="*/ 312 w 486"/>
                <a:gd name="T95" fmla="*/ 559 h 753"/>
                <a:gd name="T96" fmla="*/ 270 w 486"/>
                <a:gd name="T97" fmla="*/ 535 h 753"/>
                <a:gd name="T98" fmla="*/ 312 w 486"/>
                <a:gd name="T99" fmla="*/ 577 h 753"/>
                <a:gd name="T100" fmla="*/ 324 w 486"/>
                <a:gd name="T101" fmla="*/ 619 h 753"/>
                <a:gd name="T102" fmla="*/ 288 w 486"/>
                <a:gd name="T103" fmla="*/ 661 h 753"/>
                <a:gd name="T104" fmla="*/ 246 w 486"/>
                <a:gd name="T105" fmla="*/ 679 h 753"/>
                <a:gd name="T106" fmla="*/ 207 w 486"/>
                <a:gd name="T107" fmla="*/ 675 h 753"/>
                <a:gd name="T108" fmla="*/ 168 w 486"/>
                <a:gd name="T109" fmla="*/ 679 h 753"/>
                <a:gd name="T110" fmla="*/ 132 w 486"/>
                <a:gd name="T111" fmla="*/ 703 h 753"/>
                <a:gd name="T112" fmla="*/ 81 w 486"/>
                <a:gd name="T113" fmla="*/ 708 h 753"/>
                <a:gd name="T114" fmla="*/ 45 w 486"/>
                <a:gd name="T115" fmla="*/ 726 h 753"/>
                <a:gd name="T116" fmla="*/ 24 w 486"/>
                <a:gd name="T117" fmla="*/ 747 h 753"/>
                <a:gd name="T118" fmla="*/ 0 w 486"/>
                <a:gd name="T119" fmla="*/ 753 h 753"/>
                <a:gd name="T120" fmla="*/ 18 w 486"/>
                <a:gd name="T121" fmla="*/ 711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1" name="任意多边形 97386">
              <a:extLst>
                <a:ext uri="{FF2B5EF4-FFF2-40B4-BE49-F238E27FC236}">
                  <a16:creationId xmlns:a16="http://schemas.microsoft.com/office/drawing/2014/main" xmlns="" id="{8B64ADBB-C59D-6563-11FE-1B89E83367F6}"/>
                </a:ext>
              </a:extLst>
            </p:cNvPr>
            <p:cNvSpPr>
              <a:spLocks/>
            </p:cNvSpPr>
            <p:nvPr/>
          </p:nvSpPr>
          <p:spPr bwMode="auto">
            <a:xfrm>
              <a:off x="2705" y="609"/>
              <a:ext cx="537" cy="417"/>
            </a:xfrm>
            <a:custGeom>
              <a:avLst/>
              <a:gdLst>
                <a:gd name="T0" fmla="*/ 513 w 537"/>
                <a:gd name="T1" fmla="*/ 417 h 417"/>
                <a:gd name="T2" fmla="*/ 537 w 537"/>
                <a:gd name="T3" fmla="*/ 303 h 417"/>
                <a:gd name="T4" fmla="*/ 525 w 537"/>
                <a:gd name="T5" fmla="*/ 207 h 417"/>
                <a:gd name="T6" fmla="*/ 489 w 537"/>
                <a:gd name="T7" fmla="*/ 135 h 417"/>
                <a:gd name="T8" fmla="*/ 453 w 537"/>
                <a:gd name="T9" fmla="*/ 90 h 417"/>
                <a:gd name="T10" fmla="*/ 384 w 537"/>
                <a:gd name="T11" fmla="*/ 60 h 417"/>
                <a:gd name="T12" fmla="*/ 306 w 537"/>
                <a:gd name="T13" fmla="*/ 63 h 417"/>
                <a:gd name="T14" fmla="*/ 234 w 537"/>
                <a:gd name="T15" fmla="*/ 15 h 417"/>
                <a:gd name="T16" fmla="*/ 210 w 537"/>
                <a:gd name="T17" fmla="*/ 0 h 417"/>
                <a:gd name="T18" fmla="*/ 177 w 537"/>
                <a:gd name="T19" fmla="*/ 0 h 417"/>
                <a:gd name="T20" fmla="*/ 102 w 537"/>
                <a:gd name="T21" fmla="*/ 0 h 417"/>
                <a:gd name="T22" fmla="*/ 81 w 537"/>
                <a:gd name="T23" fmla="*/ 18 h 417"/>
                <a:gd name="T24" fmla="*/ 60 w 537"/>
                <a:gd name="T25" fmla="*/ 45 h 417"/>
                <a:gd name="T26" fmla="*/ 54 w 537"/>
                <a:gd name="T27" fmla="*/ 87 h 417"/>
                <a:gd name="T28" fmla="*/ 57 w 537"/>
                <a:gd name="T29" fmla="*/ 129 h 417"/>
                <a:gd name="T30" fmla="*/ 54 w 537"/>
                <a:gd name="T31" fmla="*/ 153 h 417"/>
                <a:gd name="T32" fmla="*/ 0 w 537"/>
                <a:gd name="T33" fmla="*/ 216 h 417"/>
                <a:gd name="T34" fmla="*/ 513 w 537"/>
                <a:gd name="T35" fmla="*/ 417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E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2" name="任意多边形 97387">
              <a:extLst>
                <a:ext uri="{FF2B5EF4-FFF2-40B4-BE49-F238E27FC236}">
                  <a16:creationId xmlns:a16="http://schemas.microsoft.com/office/drawing/2014/main" xmlns="" id="{36908950-235C-6927-377E-3F8299CBC69C}"/>
                </a:ext>
              </a:extLst>
            </p:cNvPr>
            <p:cNvSpPr>
              <a:spLocks/>
            </p:cNvSpPr>
            <p:nvPr/>
          </p:nvSpPr>
          <p:spPr bwMode="auto">
            <a:xfrm>
              <a:off x="2762" y="732"/>
              <a:ext cx="441" cy="312"/>
            </a:xfrm>
            <a:custGeom>
              <a:avLst/>
              <a:gdLst>
                <a:gd name="T0" fmla="*/ 0 w 441"/>
                <a:gd name="T1" fmla="*/ 123 h 312"/>
                <a:gd name="T2" fmla="*/ 24 w 441"/>
                <a:gd name="T3" fmla="*/ 60 h 312"/>
                <a:gd name="T4" fmla="*/ 57 w 441"/>
                <a:gd name="T5" fmla="*/ 81 h 312"/>
                <a:gd name="T6" fmla="*/ 54 w 441"/>
                <a:gd name="T7" fmla="*/ 33 h 312"/>
                <a:gd name="T8" fmla="*/ 54 w 441"/>
                <a:gd name="T9" fmla="*/ 15 h 312"/>
                <a:gd name="T10" fmla="*/ 78 w 441"/>
                <a:gd name="T11" fmla="*/ 39 h 312"/>
                <a:gd name="T12" fmla="*/ 99 w 441"/>
                <a:gd name="T13" fmla="*/ 90 h 312"/>
                <a:gd name="T14" fmla="*/ 102 w 441"/>
                <a:gd name="T15" fmla="*/ 33 h 312"/>
                <a:gd name="T16" fmla="*/ 90 w 441"/>
                <a:gd name="T17" fmla="*/ 3 h 312"/>
                <a:gd name="T18" fmla="*/ 144 w 441"/>
                <a:gd name="T19" fmla="*/ 60 h 312"/>
                <a:gd name="T20" fmla="*/ 162 w 441"/>
                <a:gd name="T21" fmla="*/ 9 h 312"/>
                <a:gd name="T22" fmla="*/ 189 w 441"/>
                <a:gd name="T23" fmla="*/ 45 h 312"/>
                <a:gd name="T24" fmla="*/ 234 w 441"/>
                <a:gd name="T25" fmla="*/ 15 h 312"/>
                <a:gd name="T26" fmla="*/ 249 w 441"/>
                <a:gd name="T27" fmla="*/ 42 h 312"/>
                <a:gd name="T28" fmla="*/ 282 w 441"/>
                <a:gd name="T29" fmla="*/ 21 h 312"/>
                <a:gd name="T30" fmla="*/ 291 w 441"/>
                <a:gd name="T31" fmla="*/ 0 h 312"/>
                <a:gd name="T32" fmla="*/ 303 w 441"/>
                <a:gd name="T33" fmla="*/ 42 h 312"/>
                <a:gd name="T34" fmla="*/ 306 w 441"/>
                <a:gd name="T35" fmla="*/ 90 h 312"/>
                <a:gd name="T36" fmla="*/ 339 w 441"/>
                <a:gd name="T37" fmla="*/ 60 h 312"/>
                <a:gd name="T38" fmla="*/ 348 w 441"/>
                <a:gd name="T39" fmla="*/ 33 h 312"/>
                <a:gd name="T40" fmla="*/ 351 w 441"/>
                <a:gd name="T41" fmla="*/ 96 h 312"/>
                <a:gd name="T42" fmla="*/ 354 w 441"/>
                <a:gd name="T43" fmla="*/ 111 h 312"/>
                <a:gd name="T44" fmla="*/ 375 w 441"/>
                <a:gd name="T45" fmla="*/ 84 h 312"/>
                <a:gd name="T46" fmla="*/ 390 w 441"/>
                <a:gd name="T47" fmla="*/ 117 h 312"/>
                <a:gd name="T48" fmla="*/ 399 w 441"/>
                <a:gd name="T49" fmla="*/ 135 h 312"/>
                <a:gd name="T50" fmla="*/ 414 w 441"/>
                <a:gd name="T51" fmla="*/ 126 h 312"/>
                <a:gd name="T52" fmla="*/ 429 w 441"/>
                <a:gd name="T53" fmla="*/ 141 h 312"/>
                <a:gd name="T54" fmla="*/ 441 w 441"/>
                <a:gd name="T55" fmla="*/ 183 h 312"/>
                <a:gd name="T56" fmla="*/ 339 w 441"/>
                <a:gd name="T57" fmla="*/ 312 h 312"/>
                <a:gd name="T58" fmla="*/ 12 w 441"/>
                <a:gd name="T59" fmla="*/ 216 h 312"/>
                <a:gd name="T60" fmla="*/ 0 w 441"/>
                <a:gd name="T61" fmla="*/ 123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3" name="任意多边形 97388">
              <a:extLst>
                <a:ext uri="{FF2B5EF4-FFF2-40B4-BE49-F238E27FC236}">
                  <a16:creationId xmlns:a16="http://schemas.microsoft.com/office/drawing/2014/main" xmlns="" id="{F300CA60-7345-44B5-230F-837EBD12772D}"/>
                </a:ext>
              </a:extLst>
            </p:cNvPr>
            <p:cNvSpPr>
              <a:spLocks/>
            </p:cNvSpPr>
            <p:nvPr/>
          </p:nvSpPr>
          <p:spPr bwMode="auto">
            <a:xfrm>
              <a:off x="2162" y="749"/>
              <a:ext cx="684" cy="762"/>
            </a:xfrm>
            <a:custGeom>
              <a:avLst/>
              <a:gdLst>
                <a:gd name="T0" fmla="*/ 174 w 684"/>
                <a:gd name="T1" fmla="*/ 624 h 762"/>
                <a:gd name="T2" fmla="*/ 138 w 684"/>
                <a:gd name="T3" fmla="*/ 558 h 762"/>
                <a:gd name="T4" fmla="*/ 102 w 684"/>
                <a:gd name="T5" fmla="*/ 516 h 762"/>
                <a:gd name="T6" fmla="*/ 60 w 684"/>
                <a:gd name="T7" fmla="*/ 462 h 762"/>
                <a:gd name="T8" fmla="*/ 48 w 684"/>
                <a:gd name="T9" fmla="*/ 414 h 762"/>
                <a:gd name="T10" fmla="*/ 54 w 684"/>
                <a:gd name="T11" fmla="*/ 366 h 762"/>
                <a:gd name="T12" fmla="*/ 12 w 684"/>
                <a:gd name="T13" fmla="*/ 294 h 762"/>
                <a:gd name="T14" fmla="*/ 0 w 684"/>
                <a:gd name="T15" fmla="*/ 222 h 762"/>
                <a:gd name="T16" fmla="*/ 18 w 684"/>
                <a:gd name="T17" fmla="*/ 180 h 762"/>
                <a:gd name="T18" fmla="*/ 96 w 684"/>
                <a:gd name="T19" fmla="*/ 144 h 762"/>
                <a:gd name="T20" fmla="*/ 132 w 684"/>
                <a:gd name="T21" fmla="*/ 48 h 762"/>
                <a:gd name="T22" fmla="*/ 186 w 684"/>
                <a:gd name="T23" fmla="*/ 12 h 762"/>
                <a:gd name="T24" fmla="*/ 240 w 684"/>
                <a:gd name="T25" fmla="*/ 6 h 762"/>
                <a:gd name="T26" fmla="*/ 312 w 684"/>
                <a:gd name="T27" fmla="*/ 0 h 762"/>
                <a:gd name="T28" fmla="*/ 438 w 684"/>
                <a:gd name="T29" fmla="*/ 24 h 762"/>
                <a:gd name="T30" fmla="*/ 426 w 684"/>
                <a:gd name="T31" fmla="*/ 396 h 762"/>
                <a:gd name="T32" fmla="*/ 684 w 684"/>
                <a:gd name="T33" fmla="*/ 678 h 762"/>
                <a:gd name="T34" fmla="*/ 636 w 684"/>
                <a:gd name="T35" fmla="*/ 762 h 762"/>
                <a:gd name="T36" fmla="*/ 396 w 684"/>
                <a:gd name="T37" fmla="*/ 762 h 762"/>
                <a:gd name="T38" fmla="*/ 174 w 684"/>
                <a:gd name="T39" fmla="*/ 624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E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4" name="任意多边形 97389">
              <a:extLst>
                <a:ext uri="{FF2B5EF4-FFF2-40B4-BE49-F238E27FC236}">
                  <a16:creationId xmlns:a16="http://schemas.microsoft.com/office/drawing/2014/main" xmlns="" id="{32E47B44-0B7E-D767-C8E4-1733862B8599}"/>
                </a:ext>
              </a:extLst>
            </p:cNvPr>
            <p:cNvSpPr>
              <a:spLocks/>
            </p:cNvSpPr>
            <p:nvPr/>
          </p:nvSpPr>
          <p:spPr bwMode="auto">
            <a:xfrm>
              <a:off x="2147" y="738"/>
              <a:ext cx="564" cy="804"/>
            </a:xfrm>
            <a:custGeom>
              <a:avLst/>
              <a:gdLst>
                <a:gd name="T0" fmla="*/ 309 w 564"/>
                <a:gd name="T1" fmla="*/ 30 h 804"/>
                <a:gd name="T2" fmla="*/ 234 w 564"/>
                <a:gd name="T3" fmla="*/ 39 h 804"/>
                <a:gd name="T4" fmla="*/ 207 w 564"/>
                <a:gd name="T5" fmla="*/ 60 h 804"/>
                <a:gd name="T6" fmla="*/ 198 w 564"/>
                <a:gd name="T7" fmla="*/ 87 h 804"/>
                <a:gd name="T8" fmla="*/ 195 w 564"/>
                <a:gd name="T9" fmla="*/ 135 h 804"/>
                <a:gd name="T10" fmla="*/ 186 w 564"/>
                <a:gd name="T11" fmla="*/ 165 h 804"/>
                <a:gd name="T12" fmla="*/ 165 w 564"/>
                <a:gd name="T13" fmla="*/ 180 h 804"/>
                <a:gd name="T14" fmla="*/ 126 w 564"/>
                <a:gd name="T15" fmla="*/ 204 h 804"/>
                <a:gd name="T16" fmla="*/ 105 w 564"/>
                <a:gd name="T17" fmla="*/ 216 h 804"/>
                <a:gd name="T18" fmla="*/ 96 w 564"/>
                <a:gd name="T19" fmla="*/ 243 h 804"/>
                <a:gd name="T20" fmla="*/ 99 w 564"/>
                <a:gd name="T21" fmla="*/ 261 h 804"/>
                <a:gd name="T22" fmla="*/ 114 w 564"/>
                <a:gd name="T23" fmla="*/ 276 h 804"/>
                <a:gd name="T24" fmla="*/ 135 w 564"/>
                <a:gd name="T25" fmla="*/ 309 h 804"/>
                <a:gd name="T26" fmla="*/ 147 w 564"/>
                <a:gd name="T27" fmla="*/ 366 h 804"/>
                <a:gd name="T28" fmla="*/ 135 w 564"/>
                <a:gd name="T29" fmla="*/ 402 h 804"/>
                <a:gd name="T30" fmla="*/ 135 w 564"/>
                <a:gd name="T31" fmla="*/ 441 h 804"/>
                <a:gd name="T32" fmla="*/ 144 w 564"/>
                <a:gd name="T33" fmla="*/ 474 h 804"/>
                <a:gd name="T34" fmla="*/ 165 w 564"/>
                <a:gd name="T35" fmla="*/ 510 h 804"/>
                <a:gd name="T36" fmla="*/ 192 w 564"/>
                <a:gd name="T37" fmla="*/ 564 h 804"/>
                <a:gd name="T38" fmla="*/ 240 w 564"/>
                <a:gd name="T39" fmla="*/ 588 h 804"/>
                <a:gd name="T40" fmla="*/ 279 w 564"/>
                <a:gd name="T41" fmla="*/ 597 h 804"/>
                <a:gd name="T42" fmla="*/ 318 w 564"/>
                <a:gd name="T43" fmla="*/ 615 h 804"/>
                <a:gd name="T44" fmla="*/ 348 w 564"/>
                <a:gd name="T45" fmla="*/ 633 h 804"/>
                <a:gd name="T46" fmla="*/ 369 w 564"/>
                <a:gd name="T47" fmla="*/ 660 h 804"/>
                <a:gd name="T48" fmla="*/ 414 w 564"/>
                <a:gd name="T49" fmla="*/ 663 h 804"/>
                <a:gd name="T50" fmla="*/ 447 w 564"/>
                <a:gd name="T51" fmla="*/ 672 h 804"/>
                <a:gd name="T52" fmla="*/ 495 w 564"/>
                <a:gd name="T53" fmla="*/ 687 h 804"/>
                <a:gd name="T54" fmla="*/ 528 w 564"/>
                <a:gd name="T55" fmla="*/ 717 h 804"/>
                <a:gd name="T56" fmla="*/ 564 w 564"/>
                <a:gd name="T57" fmla="*/ 744 h 804"/>
                <a:gd name="T58" fmla="*/ 561 w 564"/>
                <a:gd name="T59" fmla="*/ 804 h 804"/>
                <a:gd name="T60" fmla="*/ 186 w 564"/>
                <a:gd name="T61" fmla="*/ 651 h 804"/>
                <a:gd name="T62" fmla="*/ 153 w 564"/>
                <a:gd name="T63" fmla="*/ 591 h 804"/>
                <a:gd name="T64" fmla="*/ 120 w 564"/>
                <a:gd name="T65" fmla="*/ 555 h 804"/>
                <a:gd name="T66" fmla="*/ 87 w 564"/>
                <a:gd name="T67" fmla="*/ 522 h 804"/>
                <a:gd name="T68" fmla="*/ 69 w 564"/>
                <a:gd name="T69" fmla="*/ 498 h 804"/>
                <a:gd name="T70" fmla="*/ 54 w 564"/>
                <a:gd name="T71" fmla="*/ 453 h 804"/>
                <a:gd name="T72" fmla="*/ 48 w 564"/>
                <a:gd name="T73" fmla="*/ 411 h 804"/>
                <a:gd name="T74" fmla="*/ 51 w 564"/>
                <a:gd name="T75" fmla="*/ 381 h 804"/>
                <a:gd name="T76" fmla="*/ 30 w 564"/>
                <a:gd name="T77" fmla="*/ 348 h 804"/>
                <a:gd name="T78" fmla="*/ 15 w 564"/>
                <a:gd name="T79" fmla="*/ 321 h 804"/>
                <a:gd name="T80" fmla="*/ 3 w 564"/>
                <a:gd name="T81" fmla="*/ 288 h 804"/>
                <a:gd name="T82" fmla="*/ 0 w 564"/>
                <a:gd name="T83" fmla="*/ 255 h 804"/>
                <a:gd name="T84" fmla="*/ 3 w 564"/>
                <a:gd name="T85" fmla="*/ 201 h 804"/>
                <a:gd name="T86" fmla="*/ 18 w 564"/>
                <a:gd name="T87" fmla="*/ 174 h 804"/>
                <a:gd name="T88" fmla="*/ 48 w 564"/>
                <a:gd name="T89" fmla="*/ 162 h 804"/>
                <a:gd name="T90" fmla="*/ 72 w 564"/>
                <a:gd name="T91" fmla="*/ 150 h 804"/>
                <a:gd name="T92" fmla="*/ 102 w 564"/>
                <a:gd name="T93" fmla="*/ 138 h 804"/>
                <a:gd name="T94" fmla="*/ 105 w 564"/>
                <a:gd name="T95" fmla="*/ 108 h 804"/>
                <a:gd name="T96" fmla="*/ 111 w 564"/>
                <a:gd name="T97" fmla="*/ 75 h 804"/>
                <a:gd name="T98" fmla="*/ 126 w 564"/>
                <a:gd name="T99" fmla="*/ 54 h 804"/>
                <a:gd name="T100" fmla="*/ 153 w 564"/>
                <a:gd name="T101" fmla="*/ 36 h 804"/>
                <a:gd name="T102" fmla="*/ 177 w 564"/>
                <a:gd name="T103" fmla="*/ 18 h 804"/>
                <a:gd name="T104" fmla="*/ 222 w 564"/>
                <a:gd name="T105" fmla="*/ 6 h 804"/>
                <a:gd name="T106" fmla="*/ 273 w 564"/>
                <a:gd name="T107" fmla="*/ 3 h 804"/>
                <a:gd name="T108" fmla="*/ 342 w 564"/>
                <a:gd name="T109" fmla="*/ 0 h 804"/>
                <a:gd name="T110" fmla="*/ 420 w 564"/>
                <a:gd name="T111" fmla="*/ 6 h 804"/>
                <a:gd name="T112" fmla="*/ 309 w 564"/>
                <a:gd name="T113" fmla="*/ 3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5" name="任意多边形 97390">
              <a:extLst>
                <a:ext uri="{FF2B5EF4-FFF2-40B4-BE49-F238E27FC236}">
                  <a16:creationId xmlns:a16="http://schemas.microsoft.com/office/drawing/2014/main" xmlns="" id="{0AEEB07D-8B76-83B5-8E5F-A4E696CA8886}"/>
                </a:ext>
              </a:extLst>
            </p:cNvPr>
            <p:cNvSpPr>
              <a:spLocks/>
            </p:cNvSpPr>
            <p:nvPr/>
          </p:nvSpPr>
          <p:spPr bwMode="auto">
            <a:xfrm>
              <a:off x="2372" y="754"/>
              <a:ext cx="636" cy="733"/>
            </a:xfrm>
            <a:custGeom>
              <a:avLst/>
              <a:gdLst>
                <a:gd name="T0" fmla="*/ 402 w 636"/>
                <a:gd name="T1" fmla="*/ 733 h 733"/>
                <a:gd name="T2" fmla="*/ 318 w 636"/>
                <a:gd name="T3" fmla="*/ 685 h 733"/>
                <a:gd name="T4" fmla="*/ 294 w 636"/>
                <a:gd name="T5" fmla="*/ 643 h 733"/>
                <a:gd name="T6" fmla="*/ 264 w 636"/>
                <a:gd name="T7" fmla="*/ 625 h 733"/>
                <a:gd name="T8" fmla="*/ 210 w 636"/>
                <a:gd name="T9" fmla="*/ 619 h 733"/>
                <a:gd name="T10" fmla="*/ 150 w 636"/>
                <a:gd name="T11" fmla="*/ 577 h 733"/>
                <a:gd name="T12" fmla="*/ 117 w 636"/>
                <a:gd name="T13" fmla="*/ 549 h 733"/>
                <a:gd name="T14" fmla="*/ 96 w 636"/>
                <a:gd name="T15" fmla="*/ 517 h 733"/>
                <a:gd name="T16" fmla="*/ 90 w 636"/>
                <a:gd name="T17" fmla="*/ 469 h 733"/>
                <a:gd name="T18" fmla="*/ 96 w 636"/>
                <a:gd name="T19" fmla="*/ 439 h 733"/>
                <a:gd name="T20" fmla="*/ 54 w 636"/>
                <a:gd name="T21" fmla="*/ 409 h 733"/>
                <a:gd name="T22" fmla="*/ 12 w 636"/>
                <a:gd name="T23" fmla="*/ 343 h 733"/>
                <a:gd name="T24" fmla="*/ 0 w 636"/>
                <a:gd name="T25" fmla="*/ 288 h 733"/>
                <a:gd name="T26" fmla="*/ 9 w 636"/>
                <a:gd name="T27" fmla="*/ 243 h 733"/>
                <a:gd name="T28" fmla="*/ 24 w 636"/>
                <a:gd name="T29" fmla="*/ 199 h 733"/>
                <a:gd name="T30" fmla="*/ 72 w 636"/>
                <a:gd name="T31" fmla="*/ 157 h 733"/>
                <a:gd name="T32" fmla="*/ 66 w 636"/>
                <a:gd name="T33" fmla="*/ 105 h 733"/>
                <a:gd name="T34" fmla="*/ 72 w 636"/>
                <a:gd name="T35" fmla="*/ 73 h 733"/>
                <a:gd name="T36" fmla="*/ 102 w 636"/>
                <a:gd name="T37" fmla="*/ 25 h 733"/>
                <a:gd name="T38" fmla="*/ 147 w 636"/>
                <a:gd name="T39" fmla="*/ 9 h 733"/>
                <a:gd name="T40" fmla="*/ 210 w 636"/>
                <a:gd name="T41" fmla="*/ 1 h 733"/>
                <a:gd name="T42" fmla="*/ 261 w 636"/>
                <a:gd name="T43" fmla="*/ 0 h 733"/>
                <a:gd name="T44" fmla="*/ 324 w 636"/>
                <a:gd name="T45" fmla="*/ 19 h 733"/>
                <a:gd name="T46" fmla="*/ 360 w 636"/>
                <a:gd name="T47" fmla="*/ 31 h 733"/>
                <a:gd name="T48" fmla="*/ 438 w 636"/>
                <a:gd name="T49" fmla="*/ 97 h 733"/>
                <a:gd name="T50" fmla="*/ 462 w 636"/>
                <a:gd name="T51" fmla="*/ 151 h 733"/>
                <a:gd name="T52" fmla="*/ 300 w 636"/>
                <a:gd name="T53" fmla="*/ 175 h 733"/>
                <a:gd name="T54" fmla="*/ 294 w 636"/>
                <a:gd name="T55" fmla="*/ 211 h 733"/>
                <a:gd name="T56" fmla="*/ 360 w 636"/>
                <a:gd name="T57" fmla="*/ 451 h 733"/>
                <a:gd name="T58" fmla="*/ 510 w 636"/>
                <a:gd name="T59" fmla="*/ 499 h 733"/>
                <a:gd name="T60" fmla="*/ 636 w 636"/>
                <a:gd name="T61" fmla="*/ 559 h 733"/>
                <a:gd name="T62" fmla="*/ 402 w 636"/>
                <a:gd name="T63" fmla="*/ 733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6" name="任意多边形 97391">
              <a:extLst>
                <a:ext uri="{FF2B5EF4-FFF2-40B4-BE49-F238E27FC236}">
                  <a16:creationId xmlns:a16="http://schemas.microsoft.com/office/drawing/2014/main" xmlns="" id="{52F2B27F-B82E-EF8E-31D5-5D9EE2CD079F}"/>
                </a:ext>
              </a:extLst>
            </p:cNvPr>
            <p:cNvSpPr>
              <a:spLocks/>
            </p:cNvSpPr>
            <p:nvPr/>
          </p:nvSpPr>
          <p:spPr bwMode="auto">
            <a:xfrm>
              <a:off x="2363" y="747"/>
              <a:ext cx="270" cy="468"/>
            </a:xfrm>
            <a:custGeom>
              <a:avLst/>
              <a:gdLst>
                <a:gd name="T0" fmla="*/ 96 w 270"/>
                <a:gd name="T1" fmla="*/ 408 h 468"/>
                <a:gd name="T2" fmla="*/ 75 w 270"/>
                <a:gd name="T3" fmla="*/ 378 h 468"/>
                <a:gd name="T4" fmla="*/ 54 w 270"/>
                <a:gd name="T5" fmla="*/ 342 h 468"/>
                <a:gd name="T6" fmla="*/ 45 w 270"/>
                <a:gd name="T7" fmla="*/ 303 h 468"/>
                <a:gd name="T8" fmla="*/ 51 w 270"/>
                <a:gd name="T9" fmla="*/ 267 h 468"/>
                <a:gd name="T10" fmla="*/ 72 w 270"/>
                <a:gd name="T11" fmla="*/ 237 h 468"/>
                <a:gd name="T12" fmla="*/ 120 w 270"/>
                <a:gd name="T13" fmla="*/ 219 h 468"/>
                <a:gd name="T14" fmla="*/ 147 w 270"/>
                <a:gd name="T15" fmla="*/ 198 h 468"/>
                <a:gd name="T16" fmla="*/ 153 w 270"/>
                <a:gd name="T17" fmla="*/ 156 h 468"/>
                <a:gd name="T18" fmla="*/ 135 w 270"/>
                <a:gd name="T19" fmla="*/ 123 h 468"/>
                <a:gd name="T20" fmla="*/ 123 w 270"/>
                <a:gd name="T21" fmla="*/ 102 h 468"/>
                <a:gd name="T22" fmla="*/ 120 w 270"/>
                <a:gd name="T23" fmla="*/ 54 h 468"/>
                <a:gd name="T24" fmla="*/ 138 w 270"/>
                <a:gd name="T25" fmla="*/ 36 h 468"/>
                <a:gd name="T26" fmla="*/ 168 w 270"/>
                <a:gd name="T27" fmla="*/ 30 h 468"/>
                <a:gd name="T28" fmla="*/ 201 w 270"/>
                <a:gd name="T29" fmla="*/ 18 h 468"/>
                <a:gd name="T30" fmla="*/ 225 w 270"/>
                <a:gd name="T31" fmla="*/ 15 h 468"/>
                <a:gd name="T32" fmla="*/ 270 w 270"/>
                <a:gd name="T33" fmla="*/ 12 h 468"/>
                <a:gd name="T34" fmla="*/ 228 w 270"/>
                <a:gd name="T35" fmla="*/ 0 h 468"/>
                <a:gd name="T36" fmla="*/ 186 w 270"/>
                <a:gd name="T37" fmla="*/ 0 h 468"/>
                <a:gd name="T38" fmla="*/ 153 w 270"/>
                <a:gd name="T39" fmla="*/ 0 h 468"/>
                <a:gd name="T40" fmla="*/ 114 w 270"/>
                <a:gd name="T41" fmla="*/ 12 h 468"/>
                <a:gd name="T42" fmla="*/ 84 w 270"/>
                <a:gd name="T43" fmla="*/ 36 h 468"/>
                <a:gd name="T44" fmla="*/ 75 w 270"/>
                <a:gd name="T45" fmla="*/ 63 h 468"/>
                <a:gd name="T46" fmla="*/ 63 w 270"/>
                <a:gd name="T47" fmla="*/ 102 h 468"/>
                <a:gd name="T48" fmla="*/ 63 w 270"/>
                <a:gd name="T49" fmla="*/ 132 h 468"/>
                <a:gd name="T50" fmla="*/ 72 w 270"/>
                <a:gd name="T51" fmla="*/ 159 h 468"/>
                <a:gd name="T52" fmla="*/ 42 w 270"/>
                <a:gd name="T53" fmla="*/ 171 h 468"/>
                <a:gd name="T54" fmla="*/ 27 w 270"/>
                <a:gd name="T55" fmla="*/ 186 h 468"/>
                <a:gd name="T56" fmla="*/ 9 w 270"/>
                <a:gd name="T57" fmla="*/ 213 h 468"/>
                <a:gd name="T58" fmla="*/ 0 w 270"/>
                <a:gd name="T59" fmla="*/ 252 h 468"/>
                <a:gd name="T60" fmla="*/ 0 w 270"/>
                <a:gd name="T61" fmla="*/ 303 h 468"/>
                <a:gd name="T62" fmla="*/ 15 w 270"/>
                <a:gd name="T63" fmla="*/ 357 h 468"/>
                <a:gd name="T64" fmla="*/ 39 w 270"/>
                <a:gd name="T65" fmla="*/ 417 h 468"/>
                <a:gd name="T66" fmla="*/ 57 w 270"/>
                <a:gd name="T67" fmla="*/ 435 h 468"/>
                <a:gd name="T68" fmla="*/ 78 w 270"/>
                <a:gd name="T69" fmla="*/ 447 h 468"/>
                <a:gd name="T70" fmla="*/ 105 w 270"/>
                <a:gd name="T71" fmla="*/ 468 h 468"/>
                <a:gd name="T72" fmla="*/ 111 w 270"/>
                <a:gd name="T73" fmla="*/ 441 h 468"/>
                <a:gd name="T74" fmla="*/ 96 w 270"/>
                <a:gd name="T75" fmla="*/ 408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7" name="任意多边形 97392">
              <a:extLst>
                <a:ext uri="{FF2B5EF4-FFF2-40B4-BE49-F238E27FC236}">
                  <a16:creationId xmlns:a16="http://schemas.microsoft.com/office/drawing/2014/main" xmlns="" id="{1AD113A3-F1D6-F7A5-E4E4-924850D16E8D}"/>
                </a:ext>
              </a:extLst>
            </p:cNvPr>
            <p:cNvSpPr>
              <a:spLocks/>
            </p:cNvSpPr>
            <p:nvPr/>
          </p:nvSpPr>
          <p:spPr bwMode="auto">
            <a:xfrm>
              <a:off x="2528" y="846"/>
              <a:ext cx="321" cy="585"/>
            </a:xfrm>
            <a:custGeom>
              <a:avLst/>
              <a:gdLst>
                <a:gd name="T0" fmla="*/ 261 w 321"/>
                <a:gd name="T1" fmla="*/ 585 h 585"/>
                <a:gd name="T2" fmla="*/ 234 w 321"/>
                <a:gd name="T3" fmla="*/ 573 h 585"/>
                <a:gd name="T4" fmla="*/ 201 w 321"/>
                <a:gd name="T5" fmla="*/ 567 h 585"/>
                <a:gd name="T6" fmla="*/ 183 w 321"/>
                <a:gd name="T7" fmla="*/ 567 h 585"/>
                <a:gd name="T8" fmla="*/ 219 w 321"/>
                <a:gd name="T9" fmla="*/ 552 h 585"/>
                <a:gd name="T10" fmla="*/ 186 w 321"/>
                <a:gd name="T11" fmla="*/ 537 h 585"/>
                <a:gd name="T12" fmla="*/ 153 w 321"/>
                <a:gd name="T13" fmla="*/ 525 h 585"/>
                <a:gd name="T14" fmla="*/ 114 w 321"/>
                <a:gd name="T15" fmla="*/ 519 h 585"/>
                <a:gd name="T16" fmla="*/ 153 w 321"/>
                <a:gd name="T17" fmla="*/ 513 h 585"/>
                <a:gd name="T18" fmla="*/ 195 w 321"/>
                <a:gd name="T19" fmla="*/ 513 h 585"/>
                <a:gd name="T20" fmla="*/ 138 w 321"/>
                <a:gd name="T21" fmla="*/ 480 h 585"/>
                <a:gd name="T22" fmla="*/ 93 w 321"/>
                <a:gd name="T23" fmla="*/ 465 h 585"/>
                <a:gd name="T24" fmla="*/ 66 w 321"/>
                <a:gd name="T25" fmla="*/ 462 h 585"/>
                <a:gd name="T26" fmla="*/ 111 w 321"/>
                <a:gd name="T27" fmla="*/ 453 h 585"/>
                <a:gd name="T28" fmla="*/ 159 w 321"/>
                <a:gd name="T29" fmla="*/ 456 h 585"/>
                <a:gd name="T30" fmla="*/ 183 w 321"/>
                <a:gd name="T31" fmla="*/ 459 h 585"/>
                <a:gd name="T32" fmla="*/ 141 w 321"/>
                <a:gd name="T33" fmla="*/ 432 h 585"/>
                <a:gd name="T34" fmla="*/ 93 w 321"/>
                <a:gd name="T35" fmla="*/ 420 h 585"/>
                <a:gd name="T36" fmla="*/ 36 w 321"/>
                <a:gd name="T37" fmla="*/ 405 h 585"/>
                <a:gd name="T38" fmla="*/ 108 w 321"/>
                <a:gd name="T39" fmla="*/ 402 h 585"/>
                <a:gd name="T40" fmla="*/ 150 w 321"/>
                <a:gd name="T41" fmla="*/ 405 h 585"/>
                <a:gd name="T42" fmla="*/ 108 w 321"/>
                <a:gd name="T43" fmla="*/ 366 h 585"/>
                <a:gd name="T44" fmla="*/ 33 w 321"/>
                <a:gd name="T45" fmla="*/ 339 h 585"/>
                <a:gd name="T46" fmla="*/ 0 w 321"/>
                <a:gd name="T47" fmla="*/ 330 h 585"/>
                <a:gd name="T48" fmla="*/ 108 w 321"/>
                <a:gd name="T49" fmla="*/ 336 h 585"/>
                <a:gd name="T50" fmla="*/ 126 w 321"/>
                <a:gd name="T51" fmla="*/ 339 h 585"/>
                <a:gd name="T52" fmla="*/ 102 w 321"/>
                <a:gd name="T53" fmla="*/ 318 h 585"/>
                <a:gd name="T54" fmla="*/ 60 w 321"/>
                <a:gd name="T55" fmla="*/ 285 h 585"/>
                <a:gd name="T56" fmla="*/ 111 w 321"/>
                <a:gd name="T57" fmla="*/ 270 h 585"/>
                <a:gd name="T58" fmla="*/ 93 w 321"/>
                <a:gd name="T59" fmla="*/ 249 h 585"/>
                <a:gd name="T60" fmla="*/ 51 w 321"/>
                <a:gd name="T61" fmla="*/ 225 h 585"/>
                <a:gd name="T62" fmla="*/ 72 w 321"/>
                <a:gd name="T63" fmla="*/ 210 h 585"/>
                <a:gd name="T64" fmla="*/ 45 w 321"/>
                <a:gd name="T65" fmla="*/ 192 h 585"/>
                <a:gd name="T66" fmla="*/ 9 w 321"/>
                <a:gd name="T67" fmla="*/ 183 h 585"/>
                <a:gd name="T68" fmla="*/ 48 w 321"/>
                <a:gd name="T69" fmla="*/ 174 h 585"/>
                <a:gd name="T70" fmla="*/ 21 w 321"/>
                <a:gd name="T71" fmla="*/ 150 h 585"/>
                <a:gd name="T72" fmla="*/ 0 w 321"/>
                <a:gd name="T73" fmla="*/ 147 h 585"/>
                <a:gd name="T74" fmla="*/ 33 w 321"/>
                <a:gd name="T75" fmla="*/ 141 h 585"/>
                <a:gd name="T76" fmla="*/ 60 w 321"/>
                <a:gd name="T77" fmla="*/ 144 h 585"/>
                <a:gd name="T78" fmla="*/ 24 w 321"/>
                <a:gd name="T79" fmla="*/ 105 h 585"/>
                <a:gd name="T80" fmla="*/ 12 w 321"/>
                <a:gd name="T81" fmla="*/ 75 h 585"/>
                <a:gd name="T82" fmla="*/ 39 w 321"/>
                <a:gd name="T83" fmla="*/ 96 h 585"/>
                <a:gd name="T84" fmla="*/ 69 w 321"/>
                <a:gd name="T85" fmla="*/ 99 h 585"/>
                <a:gd name="T86" fmla="*/ 57 w 321"/>
                <a:gd name="T87" fmla="*/ 42 h 585"/>
                <a:gd name="T88" fmla="*/ 54 w 321"/>
                <a:gd name="T89" fmla="*/ 0 h 585"/>
                <a:gd name="T90" fmla="*/ 63 w 321"/>
                <a:gd name="T91" fmla="*/ 27 h 585"/>
                <a:gd name="T92" fmla="*/ 93 w 321"/>
                <a:gd name="T93" fmla="*/ 57 h 585"/>
                <a:gd name="T94" fmla="*/ 90 w 321"/>
                <a:gd name="T95" fmla="*/ 24 h 585"/>
                <a:gd name="T96" fmla="*/ 93 w 321"/>
                <a:gd name="T97" fmla="*/ 6 h 585"/>
                <a:gd name="T98" fmla="*/ 111 w 321"/>
                <a:gd name="T99" fmla="*/ 33 h 585"/>
                <a:gd name="T100" fmla="*/ 135 w 321"/>
                <a:gd name="T101" fmla="*/ 51 h 585"/>
                <a:gd name="T102" fmla="*/ 159 w 321"/>
                <a:gd name="T103" fmla="*/ 9 h 585"/>
                <a:gd name="T104" fmla="*/ 171 w 321"/>
                <a:gd name="T105" fmla="*/ 39 h 585"/>
                <a:gd name="T106" fmla="*/ 192 w 321"/>
                <a:gd name="T107" fmla="*/ 63 h 585"/>
                <a:gd name="T108" fmla="*/ 204 w 321"/>
                <a:gd name="T109" fmla="*/ 24 h 585"/>
                <a:gd name="T110" fmla="*/ 219 w 321"/>
                <a:gd name="T111" fmla="*/ 81 h 585"/>
                <a:gd name="T112" fmla="*/ 321 w 321"/>
                <a:gd name="T113" fmla="*/ 510 h 585"/>
                <a:gd name="T114" fmla="*/ 261 w 321"/>
                <a:gd name="T115" fmla="*/ 585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8" name="任意多边形 97393">
              <a:extLst>
                <a:ext uri="{FF2B5EF4-FFF2-40B4-BE49-F238E27FC236}">
                  <a16:creationId xmlns:a16="http://schemas.microsoft.com/office/drawing/2014/main" xmlns="" id="{A09E3BE4-54C0-E357-66B4-25C325D49FD9}"/>
                </a:ext>
              </a:extLst>
            </p:cNvPr>
            <p:cNvSpPr>
              <a:spLocks/>
            </p:cNvSpPr>
            <p:nvPr/>
          </p:nvSpPr>
          <p:spPr bwMode="auto">
            <a:xfrm>
              <a:off x="2672" y="850"/>
              <a:ext cx="501" cy="342"/>
            </a:xfrm>
            <a:custGeom>
              <a:avLst/>
              <a:gdLst>
                <a:gd name="T0" fmla="*/ 57 w 501"/>
                <a:gd name="T1" fmla="*/ 72 h 342"/>
                <a:gd name="T2" fmla="*/ 3 w 501"/>
                <a:gd name="T3" fmla="*/ 72 h 342"/>
                <a:gd name="T4" fmla="*/ 0 w 501"/>
                <a:gd name="T5" fmla="*/ 174 h 342"/>
                <a:gd name="T6" fmla="*/ 27 w 501"/>
                <a:gd name="T7" fmla="*/ 309 h 342"/>
                <a:gd name="T8" fmla="*/ 252 w 501"/>
                <a:gd name="T9" fmla="*/ 342 h 342"/>
                <a:gd name="T10" fmla="*/ 477 w 501"/>
                <a:gd name="T11" fmla="*/ 306 h 342"/>
                <a:gd name="T12" fmla="*/ 495 w 501"/>
                <a:gd name="T13" fmla="*/ 171 h 342"/>
                <a:gd name="T14" fmla="*/ 501 w 501"/>
                <a:gd name="T15" fmla="*/ 99 h 342"/>
                <a:gd name="T16" fmla="*/ 480 w 501"/>
                <a:gd name="T17" fmla="*/ 45 h 342"/>
                <a:gd name="T18" fmla="*/ 360 w 501"/>
                <a:gd name="T19" fmla="*/ 0 h 342"/>
                <a:gd name="T20" fmla="*/ 249 w 501"/>
                <a:gd name="T21" fmla="*/ 0 h 342"/>
                <a:gd name="T22" fmla="*/ 177 w 501"/>
                <a:gd name="T23" fmla="*/ 33 h 342"/>
                <a:gd name="T24" fmla="*/ 108 w 501"/>
                <a:gd name="T25" fmla="*/ 72 h 342"/>
                <a:gd name="T26" fmla="*/ 57 w 501"/>
                <a:gd name="T27" fmla="*/ 72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9" name="任意多边形 97394">
              <a:extLst>
                <a:ext uri="{FF2B5EF4-FFF2-40B4-BE49-F238E27FC236}">
                  <a16:creationId xmlns:a16="http://schemas.microsoft.com/office/drawing/2014/main" xmlns="" id="{5F64A23D-7621-997D-73D7-BDCC19D85EF9}"/>
                </a:ext>
              </a:extLst>
            </p:cNvPr>
            <p:cNvSpPr>
              <a:spLocks/>
            </p:cNvSpPr>
            <p:nvPr/>
          </p:nvSpPr>
          <p:spPr bwMode="auto">
            <a:xfrm>
              <a:off x="2720" y="1084"/>
              <a:ext cx="456" cy="210"/>
            </a:xfrm>
            <a:custGeom>
              <a:avLst/>
              <a:gdLst>
                <a:gd name="T0" fmla="*/ 57 w 456"/>
                <a:gd name="T1" fmla="*/ 15 h 210"/>
                <a:gd name="T2" fmla="*/ 0 w 456"/>
                <a:gd name="T3" fmla="*/ 54 h 210"/>
                <a:gd name="T4" fmla="*/ 234 w 456"/>
                <a:gd name="T5" fmla="*/ 210 h 210"/>
                <a:gd name="T6" fmla="*/ 294 w 456"/>
                <a:gd name="T7" fmla="*/ 120 h 210"/>
                <a:gd name="T8" fmla="*/ 399 w 456"/>
                <a:gd name="T9" fmla="*/ 84 h 210"/>
                <a:gd name="T10" fmla="*/ 456 w 456"/>
                <a:gd name="T11" fmla="*/ 15 h 210"/>
                <a:gd name="T12" fmla="*/ 402 w 456"/>
                <a:gd name="T13" fmla="*/ 0 h 210"/>
                <a:gd name="T14" fmla="*/ 282 w 456"/>
                <a:gd name="T15" fmla="*/ 21 h 210"/>
                <a:gd name="T16" fmla="*/ 213 w 456"/>
                <a:gd name="T17" fmla="*/ 24 h 210"/>
                <a:gd name="T18" fmla="*/ 159 w 456"/>
                <a:gd name="T19" fmla="*/ 9 h 210"/>
                <a:gd name="T20" fmla="*/ 57 w 456"/>
                <a:gd name="T21" fmla="*/ 15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0" name="任意多边形 97395">
              <a:extLst>
                <a:ext uri="{FF2B5EF4-FFF2-40B4-BE49-F238E27FC236}">
                  <a16:creationId xmlns:a16="http://schemas.microsoft.com/office/drawing/2014/main" xmlns="" id="{1A74CBCF-1177-C22F-8F46-348C0C9B1094}"/>
                </a:ext>
              </a:extLst>
            </p:cNvPr>
            <p:cNvSpPr>
              <a:spLocks/>
            </p:cNvSpPr>
            <p:nvPr/>
          </p:nvSpPr>
          <p:spPr bwMode="auto">
            <a:xfrm>
              <a:off x="2510" y="1493"/>
              <a:ext cx="720" cy="206"/>
            </a:xfrm>
            <a:custGeom>
              <a:avLst/>
              <a:gdLst>
                <a:gd name="T0" fmla="*/ 0 w 720"/>
                <a:gd name="T1" fmla="*/ 20 h 206"/>
                <a:gd name="T2" fmla="*/ 96 w 720"/>
                <a:gd name="T3" fmla="*/ 92 h 206"/>
                <a:gd name="T4" fmla="*/ 162 w 720"/>
                <a:gd name="T5" fmla="*/ 140 h 206"/>
                <a:gd name="T6" fmla="*/ 222 w 720"/>
                <a:gd name="T7" fmla="*/ 176 h 206"/>
                <a:gd name="T8" fmla="*/ 270 w 720"/>
                <a:gd name="T9" fmla="*/ 194 h 206"/>
                <a:gd name="T10" fmla="*/ 348 w 720"/>
                <a:gd name="T11" fmla="*/ 206 h 206"/>
                <a:gd name="T12" fmla="*/ 414 w 720"/>
                <a:gd name="T13" fmla="*/ 206 h 206"/>
                <a:gd name="T14" fmla="*/ 480 w 720"/>
                <a:gd name="T15" fmla="*/ 194 h 206"/>
                <a:gd name="T16" fmla="*/ 528 w 720"/>
                <a:gd name="T17" fmla="*/ 182 h 206"/>
                <a:gd name="T18" fmla="*/ 582 w 720"/>
                <a:gd name="T19" fmla="*/ 152 h 206"/>
                <a:gd name="T20" fmla="*/ 642 w 720"/>
                <a:gd name="T21" fmla="*/ 125 h 206"/>
                <a:gd name="T22" fmla="*/ 693 w 720"/>
                <a:gd name="T23" fmla="*/ 85 h 206"/>
                <a:gd name="T24" fmla="*/ 720 w 720"/>
                <a:gd name="T25" fmla="*/ 60 h 206"/>
                <a:gd name="T26" fmla="*/ 534 w 720"/>
                <a:gd name="T27" fmla="*/ 0 h 206"/>
                <a:gd name="T28" fmla="*/ 318 w 720"/>
                <a:gd name="T29" fmla="*/ 6 h 206"/>
                <a:gd name="T30" fmla="*/ 0 w 720"/>
                <a:gd name="T31" fmla="*/ 20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1" name="任意多边形 97396">
              <a:extLst>
                <a:ext uri="{FF2B5EF4-FFF2-40B4-BE49-F238E27FC236}">
                  <a16:creationId xmlns:a16="http://schemas.microsoft.com/office/drawing/2014/main" xmlns="" id="{A02F958A-54FD-58C9-EE89-4FEE244F6CE1}"/>
                </a:ext>
              </a:extLst>
            </p:cNvPr>
            <p:cNvSpPr>
              <a:spLocks/>
            </p:cNvSpPr>
            <p:nvPr/>
          </p:nvSpPr>
          <p:spPr bwMode="auto">
            <a:xfrm>
              <a:off x="2705" y="1207"/>
              <a:ext cx="285" cy="219"/>
            </a:xfrm>
            <a:custGeom>
              <a:avLst/>
              <a:gdLst>
                <a:gd name="T0" fmla="*/ 0 w 285"/>
                <a:gd name="T1" fmla="*/ 0 h 219"/>
                <a:gd name="T2" fmla="*/ 18 w 285"/>
                <a:gd name="T3" fmla="*/ 71 h 219"/>
                <a:gd name="T4" fmla="*/ 39 w 285"/>
                <a:gd name="T5" fmla="*/ 110 h 219"/>
                <a:gd name="T6" fmla="*/ 69 w 285"/>
                <a:gd name="T7" fmla="*/ 152 h 219"/>
                <a:gd name="T8" fmla="*/ 99 w 285"/>
                <a:gd name="T9" fmla="*/ 188 h 219"/>
                <a:gd name="T10" fmla="*/ 129 w 285"/>
                <a:gd name="T11" fmla="*/ 219 h 219"/>
                <a:gd name="T12" fmla="*/ 285 w 285"/>
                <a:gd name="T13" fmla="*/ 100 h 219"/>
                <a:gd name="T14" fmla="*/ 195 w 285"/>
                <a:gd name="T15" fmla="*/ 40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2" name="任意多边形 97397">
              <a:extLst>
                <a:ext uri="{FF2B5EF4-FFF2-40B4-BE49-F238E27FC236}">
                  <a16:creationId xmlns:a16="http://schemas.microsoft.com/office/drawing/2014/main" xmlns="" id="{2D2921B5-96CA-DEFE-51AB-67A031DC41E4}"/>
                </a:ext>
              </a:extLst>
            </p:cNvPr>
            <p:cNvSpPr>
              <a:spLocks/>
            </p:cNvSpPr>
            <p:nvPr/>
          </p:nvSpPr>
          <p:spPr bwMode="auto">
            <a:xfrm>
              <a:off x="2792" y="989"/>
              <a:ext cx="426" cy="506"/>
            </a:xfrm>
            <a:custGeom>
              <a:avLst/>
              <a:gdLst>
                <a:gd name="T0" fmla="*/ 12 w 426"/>
                <a:gd name="T1" fmla="*/ 498 h 506"/>
                <a:gd name="T2" fmla="*/ 0 w 426"/>
                <a:gd name="T3" fmla="*/ 438 h 506"/>
                <a:gd name="T4" fmla="*/ 36 w 426"/>
                <a:gd name="T5" fmla="*/ 378 h 506"/>
                <a:gd name="T6" fmla="*/ 114 w 426"/>
                <a:gd name="T7" fmla="*/ 318 h 506"/>
                <a:gd name="T8" fmla="*/ 180 w 426"/>
                <a:gd name="T9" fmla="*/ 270 h 506"/>
                <a:gd name="T10" fmla="*/ 210 w 426"/>
                <a:gd name="T11" fmla="*/ 210 h 506"/>
                <a:gd name="T12" fmla="*/ 264 w 426"/>
                <a:gd name="T13" fmla="*/ 192 h 506"/>
                <a:gd name="T14" fmla="*/ 324 w 426"/>
                <a:gd name="T15" fmla="*/ 180 h 506"/>
                <a:gd name="T16" fmla="*/ 348 w 426"/>
                <a:gd name="T17" fmla="*/ 132 h 506"/>
                <a:gd name="T18" fmla="*/ 378 w 426"/>
                <a:gd name="T19" fmla="*/ 66 h 506"/>
                <a:gd name="T20" fmla="*/ 396 w 426"/>
                <a:gd name="T21" fmla="*/ 12 h 506"/>
                <a:gd name="T22" fmla="*/ 414 w 426"/>
                <a:gd name="T23" fmla="*/ 0 h 506"/>
                <a:gd name="T24" fmla="*/ 426 w 426"/>
                <a:gd name="T25" fmla="*/ 80 h 506"/>
                <a:gd name="T26" fmla="*/ 426 w 426"/>
                <a:gd name="T27" fmla="*/ 149 h 506"/>
                <a:gd name="T28" fmla="*/ 426 w 426"/>
                <a:gd name="T29" fmla="*/ 197 h 506"/>
                <a:gd name="T30" fmla="*/ 420 w 426"/>
                <a:gd name="T31" fmla="*/ 248 h 506"/>
                <a:gd name="T32" fmla="*/ 411 w 426"/>
                <a:gd name="T33" fmla="*/ 296 h 506"/>
                <a:gd name="T34" fmla="*/ 390 w 426"/>
                <a:gd name="T35" fmla="*/ 350 h 506"/>
                <a:gd name="T36" fmla="*/ 369 w 426"/>
                <a:gd name="T37" fmla="*/ 392 h 506"/>
                <a:gd name="T38" fmla="*/ 339 w 426"/>
                <a:gd name="T39" fmla="*/ 437 h 506"/>
                <a:gd name="T40" fmla="*/ 285 w 426"/>
                <a:gd name="T41" fmla="*/ 506 h 506"/>
                <a:gd name="T42" fmla="*/ 180 w 426"/>
                <a:gd name="T43" fmla="*/ 492 h 506"/>
                <a:gd name="T44" fmla="*/ 12 w 426"/>
                <a:gd name="T45" fmla="*/ 498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A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3" name="任意多边形 97398">
              <a:extLst>
                <a:ext uri="{FF2B5EF4-FFF2-40B4-BE49-F238E27FC236}">
                  <a16:creationId xmlns:a16="http://schemas.microsoft.com/office/drawing/2014/main" xmlns="" id="{49FF8ED3-B08A-2C41-8E2B-4505BDAC36A1}"/>
                </a:ext>
              </a:extLst>
            </p:cNvPr>
            <p:cNvSpPr>
              <a:spLocks/>
            </p:cNvSpPr>
            <p:nvPr/>
          </p:nvSpPr>
          <p:spPr bwMode="auto">
            <a:xfrm>
              <a:off x="2234" y="1355"/>
              <a:ext cx="1005" cy="240"/>
            </a:xfrm>
            <a:custGeom>
              <a:avLst/>
              <a:gdLst>
                <a:gd name="T0" fmla="*/ 180 w 1005"/>
                <a:gd name="T1" fmla="*/ 30 h 240"/>
                <a:gd name="T2" fmla="*/ 201 w 1005"/>
                <a:gd name="T3" fmla="*/ 58 h 240"/>
                <a:gd name="T4" fmla="*/ 246 w 1005"/>
                <a:gd name="T5" fmla="*/ 78 h 240"/>
                <a:gd name="T6" fmla="*/ 288 w 1005"/>
                <a:gd name="T7" fmla="*/ 82 h 240"/>
                <a:gd name="T8" fmla="*/ 324 w 1005"/>
                <a:gd name="T9" fmla="*/ 78 h 240"/>
                <a:gd name="T10" fmla="*/ 402 w 1005"/>
                <a:gd name="T11" fmla="*/ 90 h 240"/>
                <a:gd name="T12" fmla="*/ 474 w 1005"/>
                <a:gd name="T13" fmla="*/ 126 h 240"/>
                <a:gd name="T14" fmla="*/ 534 w 1005"/>
                <a:gd name="T15" fmla="*/ 130 h 240"/>
                <a:gd name="T16" fmla="*/ 570 w 1005"/>
                <a:gd name="T17" fmla="*/ 120 h 240"/>
                <a:gd name="T18" fmla="*/ 618 w 1005"/>
                <a:gd name="T19" fmla="*/ 112 h 240"/>
                <a:gd name="T20" fmla="*/ 666 w 1005"/>
                <a:gd name="T21" fmla="*/ 108 h 240"/>
                <a:gd name="T22" fmla="*/ 708 w 1005"/>
                <a:gd name="T23" fmla="*/ 106 h 240"/>
                <a:gd name="T24" fmla="*/ 744 w 1005"/>
                <a:gd name="T25" fmla="*/ 108 h 240"/>
                <a:gd name="T26" fmla="*/ 810 w 1005"/>
                <a:gd name="T27" fmla="*/ 108 h 240"/>
                <a:gd name="T28" fmla="*/ 888 w 1005"/>
                <a:gd name="T29" fmla="*/ 132 h 240"/>
                <a:gd name="T30" fmla="*/ 948 w 1005"/>
                <a:gd name="T31" fmla="*/ 174 h 240"/>
                <a:gd name="T32" fmla="*/ 1005 w 1005"/>
                <a:gd name="T33" fmla="*/ 196 h 240"/>
                <a:gd name="T34" fmla="*/ 969 w 1005"/>
                <a:gd name="T35" fmla="*/ 223 h 240"/>
                <a:gd name="T36" fmla="*/ 951 w 1005"/>
                <a:gd name="T37" fmla="*/ 211 h 240"/>
                <a:gd name="T38" fmla="*/ 894 w 1005"/>
                <a:gd name="T39" fmla="*/ 198 h 240"/>
                <a:gd name="T40" fmla="*/ 798 w 1005"/>
                <a:gd name="T41" fmla="*/ 186 h 240"/>
                <a:gd name="T42" fmla="*/ 786 w 1005"/>
                <a:gd name="T43" fmla="*/ 156 h 240"/>
                <a:gd name="T44" fmla="*/ 768 w 1005"/>
                <a:gd name="T45" fmla="*/ 156 h 240"/>
                <a:gd name="T46" fmla="*/ 738 w 1005"/>
                <a:gd name="T47" fmla="*/ 198 h 240"/>
                <a:gd name="T48" fmla="*/ 684 w 1005"/>
                <a:gd name="T49" fmla="*/ 210 h 240"/>
                <a:gd name="T50" fmla="*/ 642 w 1005"/>
                <a:gd name="T51" fmla="*/ 212 h 240"/>
                <a:gd name="T52" fmla="*/ 576 w 1005"/>
                <a:gd name="T53" fmla="*/ 224 h 240"/>
                <a:gd name="T54" fmla="*/ 528 w 1005"/>
                <a:gd name="T55" fmla="*/ 240 h 240"/>
                <a:gd name="T56" fmla="*/ 462 w 1005"/>
                <a:gd name="T57" fmla="*/ 234 h 240"/>
                <a:gd name="T58" fmla="*/ 423 w 1005"/>
                <a:gd name="T59" fmla="*/ 206 h 240"/>
                <a:gd name="T60" fmla="*/ 378 w 1005"/>
                <a:gd name="T61" fmla="*/ 192 h 240"/>
                <a:gd name="T62" fmla="*/ 345 w 1005"/>
                <a:gd name="T63" fmla="*/ 199 h 240"/>
                <a:gd name="T64" fmla="*/ 312 w 1005"/>
                <a:gd name="T65" fmla="*/ 198 h 240"/>
                <a:gd name="T66" fmla="*/ 282 w 1005"/>
                <a:gd name="T67" fmla="*/ 179 h 240"/>
                <a:gd name="T68" fmla="*/ 246 w 1005"/>
                <a:gd name="T69" fmla="*/ 150 h 240"/>
                <a:gd name="T70" fmla="*/ 210 w 1005"/>
                <a:gd name="T71" fmla="*/ 126 h 240"/>
                <a:gd name="T72" fmla="*/ 177 w 1005"/>
                <a:gd name="T73" fmla="*/ 127 h 240"/>
                <a:gd name="T74" fmla="*/ 138 w 1005"/>
                <a:gd name="T75" fmla="*/ 138 h 240"/>
                <a:gd name="T76" fmla="*/ 102 w 1005"/>
                <a:gd name="T77" fmla="*/ 155 h 240"/>
                <a:gd name="T78" fmla="*/ 66 w 1005"/>
                <a:gd name="T79" fmla="*/ 167 h 240"/>
                <a:gd name="T80" fmla="*/ 24 w 1005"/>
                <a:gd name="T81" fmla="*/ 168 h 240"/>
                <a:gd name="T82" fmla="*/ 6 w 1005"/>
                <a:gd name="T83" fmla="*/ 149 h 240"/>
                <a:gd name="T84" fmla="*/ 0 w 1005"/>
                <a:gd name="T85" fmla="*/ 132 h 240"/>
                <a:gd name="T86" fmla="*/ 24 w 1005"/>
                <a:gd name="T87" fmla="*/ 96 h 240"/>
                <a:gd name="T88" fmla="*/ 39 w 1005"/>
                <a:gd name="T89" fmla="*/ 40 h 240"/>
                <a:gd name="T90" fmla="*/ 42 w 1005"/>
                <a:gd name="T91" fmla="*/ 18 h 240"/>
                <a:gd name="T92" fmla="*/ 63 w 1005"/>
                <a:gd name="T93" fmla="*/ 1 h 240"/>
                <a:gd name="T94" fmla="*/ 90 w 1005"/>
                <a:gd name="T95" fmla="*/ 0 h 240"/>
                <a:gd name="T96" fmla="*/ 180 w 1005"/>
                <a:gd name="T97" fmla="*/ 30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4" name="任意多边形 97399">
              <a:extLst>
                <a:ext uri="{FF2B5EF4-FFF2-40B4-BE49-F238E27FC236}">
                  <a16:creationId xmlns:a16="http://schemas.microsoft.com/office/drawing/2014/main" xmlns="" id="{C0EF0A6C-51BF-2E33-FCD7-C12F21653050}"/>
                </a:ext>
              </a:extLst>
            </p:cNvPr>
            <p:cNvSpPr>
              <a:spLocks/>
            </p:cNvSpPr>
            <p:nvPr/>
          </p:nvSpPr>
          <p:spPr bwMode="auto">
            <a:xfrm>
              <a:off x="2582" y="887"/>
              <a:ext cx="360" cy="392"/>
            </a:xfrm>
            <a:custGeom>
              <a:avLst/>
              <a:gdLst>
                <a:gd name="T0" fmla="*/ 360 w 360"/>
                <a:gd name="T1" fmla="*/ 392 h 392"/>
                <a:gd name="T2" fmla="*/ 351 w 360"/>
                <a:gd name="T3" fmla="*/ 365 h 392"/>
                <a:gd name="T4" fmla="*/ 300 w 360"/>
                <a:gd name="T5" fmla="*/ 330 h 392"/>
                <a:gd name="T6" fmla="*/ 234 w 360"/>
                <a:gd name="T7" fmla="*/ 294 h 392"/>
                <a:gd name="T8" fmla="*/ 174 w 360"/>
                <a:gd name="T9" fmla="*/ 246 h 392"/>
                <a:gd name="T10" fmla="*/ 177 w 360"/>
                <a:gd name="T11" fmla="*/ 242 h 392"/>
                <a:gd name="T12" fmla="*/ 138 w 360"/>
                <a:gd name="T13" fmla="*/ 204 h 392"/>
                <a:gd name="T14" fmla="*/ 120 w 360"/>
                <a:gd name="T15" fmla="*/ 158 h 392"/>
                <a:gd name="T16" fmla="*/ 108 w 360"/>
                <a:gd name="T17" fmla="*/ 120 h 392"/>
                <a:gd name="T18" fmla="*/ 108 w 360"/>
                <a:gd name="T19" fmla="*/ 66 h 392"/>
                <a:gd name="T20" fmla="*/ 126 w 360"/>
                <a:gd name="T21" fmla="*/ 48 h 392"/>
                <a:gd name="T22" fmla="*/ 216 w 360"/>
                <a:gd name="T23" fmla="*/ 60 h 392"/>
                <a:gd name="T24" fmla="*/ 138 w 360"/>
                <a:gd name="T25" fmla="*/ 6 h 392"/>
                <a:gd name="T26" fmla="*/ 72 w 360"/>
                <a:gd name="T27" fmla="*/ 0 h 392"/>
                <a:gd name="T28" fmla="*/ 24 w 360"/>
                <a:gd name="T29" fmla="*/ 18 h 392"/>
                <a:gd name="T30" fmla="*/ 12 w 360"/>
                <a:gd name="T31" fmla="*/ 44 h 392"/>
                <a:gd name="T32" fmla="*/ 0 w 360"/>
                <a:gd name="T33" fmla="*/ 85 h 392"/>
                <a:gd name="T34" fmla="*/ 12 w 360"/>
                <a:gd name="T35" fmla="*/ 125 h 392"/>
                <a:gd name="T36" fmla="*/ 45 w 360"/>
                <a:gd name="T37" fmla="*/ 157 h 392"/>
                <a:gd name="T38" fmla="*/ 72 w 360"/>
                <a:gd name="T39" fmla="*/ 180 h 392"/>
                <a:gd name="T40" fmla="*/ 84 w 360"/>
                <a:gd name="T41" fmla="*/ 240 h 392"/>
                <a:gd name="T42" fmla="*/ 84 w 360"/>
                <a:gd name="T43" fmla="*/ 278 h 392"/>
                <a:gd name="T44" fmla="*/ 102 w 360"/>
                <a:gd name="T45" fmla="*/ 326 h 392"/>
                <a:gd name="T46" fmla="*/ 138 w 360"/>
                <a:gd name="T47" fmla="*/ 366 h 392"/>
                <a:gd name="T48" fmla="*/ 186 w 360"/>
                <a:gd name="T49" fmla="*/ 378 h 392"/>
                <a:gd name="T50" fmla="*/ 246 w 360"/>
                <a:gd name="T51" fmla="*/ 372 h 392"/>
                <a:gd name="T52" fmla="*/ 300 w 360"/>
                <a:gd name="T53" fmla="*/ 378 h 392"/>
                <a:gd name="T54" fmla="*/ 360 w 360"/>
                <a:gd name="T55" fmla="*/ 39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5" name="任意多边形 97400">
              <a:extLst>
                <a:ext uri="{FF2B5EF4-FFF2-40B4-BE49-F238E27FC236}">
                  <a16:creationId xmlns:a16="http://schemas.microsoft.com/office/drawing/2014/main" xmlns="" id="{1D9EEAD5-85E0-4BC7-50C1-75CA809F1040}"/>
                </a:ext>
              </a:extLst>
            </p:cNvPr>
            <p:cNvSpPr>
              <a:spLocks/>
            </p:cNvSpPr>
            <p:nvPr/>
          </p:nvSpPr>
          <p:spPr bwMode="auto">
            <a:xfrm>
              <a:off x="2798" y="985"/>
              <a:ext cx="405" cy="435"/>
            </a:xfrm>
            <a:custGeom>
              <a:avLst/>
              <a:gdLst>
                <a:gd name="T0" fmla="*/ 0 w 405"/>
                <a:gd name="T1" fmla="*/ 435 h 435"/>
                <a:gd name="T2" fmla="*/ 36 w 405"/>
                <a:gd name="T3" fmla="*/ 399 h 435"/>
                <a:gd name="T4" fmla="*/ 84 w 405"/>
                <a:gd name="T5" fmla="*/ 381 h 435"/>
                <a:gd name="T6" fmla="*/ 141 w 405"/>
                <a:gd name="T7" fmla="*/ 360 h 435"/>
                <a:gd name="T8" fmla="*/ 153 w 405"/>
                <a:gd name="T9" fmla="*/ 339 h 435"/>
                <a:gd name="T10" fmla="*/ 153 w 405"/>
                <a:gd name="T11" fmla="*/ 327 h 435"/>
                <a:gd name="T12" fmla="*/ 168 w 405"/>
                <a:gd name="T13" fmla="*/ 309 h 435"/>
                <a:gd name="T14" fmla="*/ 213 w 405"/>
                <a:gd name="T15" fmla="*/ 285 h 435"/>
                <a:gd name="T16" fmla="*/ 219 w 405"/>
                <a:gd name="T17" fmla="*/ 258 h 435"/>
                <a:gd name="T18" fmla="*/ 222 w 405"/>
                <a:gd name="T19" fmla="*/ 231 h 435"/>
                <a:gd name="T20" fmla="*/ 243 w 405"/>
                <a:gd name="T21" fmla="*/ 228 h 435"/>
                <a:gd name="T22" fmla="*/ 294 w 405"/>
                <a:gd name="T23" fmla="*/ 225 h 435"/>
                <a:gd name="T24" fmla="*/ 327 w 405"/>
                <a:gd name="T25" fmla="*/ 210 h 435"/>
                <a:gd name="T26" fmla="*/ 333 w 405"/>
                <a:gd name="T27" fmla="*/ 183 h 435"/>
                <a:gd name="T28" fmla="*/ 369 w 405"/>
                <a:gd name="T29" fmla="*/ 162 h 435"/>
                <a:gd name="T30" fmla="*/ 387 w 405"/>
                <a:gd name="T31" fmla="*/ 132 h 435"/>
                <a:gd name="T32" fmla="*/ 399 w 405"/>
                <a:gd name="T33" fmla="*/ 93 h 435"/>
                <a:gd name="T34" fmla="*/ 402 w 405"/>
                <a:gd name="T35" fmla="*/ 75 h 435"/>
                <a:gd name="T36" fmla="*/ 405 w 405"/>
                <a:gd name="T37" fmla="*/ 0 h 435"/>
                <a:gd name="T38" fmla="*/ 375 w 405"/>
                <a:gd name="T39" fmla="*/ 33 h 435"/>
                <a:gd name="T40" fmla="*/ 372 w 405"/>
                <a:gd name="T41" fmla="*/ 66 h 435"/>
                <a:gd name="T42" fmla="*/ 357 w 405"/>
                <a:gd name="T43" fmla="*/ 102 h 435"/>
                <a:gd name="T44" fmla="*/ 339 w 405"/>
                <a:gd name="T45" fmla="*/ 129 h 435"/>
                <a:gd name="T46" fmla="*/ 321 w 405"/>
                <a:gd name="T47" fmla="*/ 159 h 435"/>
                <a:gd name="T48" fmla="*/ 309 w 405"/>
                <a:gd name="T49" fmla="*/ 171 h 435"/>
                <a:gd name="T50" fmla="*/ 285 w 405"/>
                <a:gd name="T51" fmla="*/ 177 h 435"/>
                <a:gd name="T52" fmla="*/ 243 w 405"/>
                <a:gd name="T53" fmla="*/ 189 h 435"/>
                <a:gd name="T54" fmla="*/ 198 w 405"/>
                <a:gd name="T55" fmla="*/ 201 h 435"/>
                <a:gd name="T56" fmla="*/ 180 w 405"/>
                <a:gd name="T57" fmla="*/ 225 h 435"/>
                <a:gd name="T58" fmla="*/ 177 w 405"/>
                <a:gd name="T59" fmla="*/ 240 h 435"/>
                <a:gd name="T60" fmla="*/ 165 w 405"/>
                <a:gd name="T61" fmla="*/ 273 h 435"/>
                <a:gd name="T62" fmla="*/ 123 w 405"/>
                <a:gd name="T63" fmla="*/ 297 h 435"/>
                <a:gd name="T64" fmla="*/ 96 w 405"/>
                <a:gd name="T65" fmla="*/ 312 h 435"/>
                <a:gd name="T66" fmla="*/ 69 w 405"/>
                <a:gd name="T67" fmla="*/ 333 h 435"/>
                <a:gd name="T68" fmla="*/ 30 w 405"/>
                <a:gd name="T69" fmla="*/ 363 h 435"/>
                <a:gd name="T70" fmla="*/ 12 w 405"/>
                <a:gd name="T71" fmla="*/ 387 h 435"/>
                <a:gd name="T72" fmla="*/ 0 w 405"/>
                <a:gd name="T73" fmla="*/ 435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6" name="任意多边形 97401">
              <a:extLst>
                <a:ext uri="{FF2B5EF4-FFF2-40B4-BE49-F238E27FC236}">
                  <a16:creationId xmlns:a16="http://schemas.microsoft.com/office/drawing/2014/main" xmlns="" id="{65D4854D-D79E-D637-176B-F93C3C934A74}"/>
                </a:ext>
              </a:extLst>
            </p:cNvPr>
            <p:cNvSpPr>
              <a:spLocks/>
            </p:cNvSpPr>
            <p:nvPr/>
          </p:nvSpPr>
          <p:spPr bwMode="auto">
            <a:xfrm>
              <a:off x="2747" y="835"/>
              <a:ext cx="462" cy="294"/>
            </a:xfrm>
            <a:custGeom>
              <a:avLst/>
              <a:gdLst>
                <a:gd name="T0" fmla="*/ 0 w 462"/>
                <a:gd name="T1" fmla="*/ 279 h 294"/>
                <a:gd name="T2" fmla="*/ 21 w 462"/>
                <a:gd name="T3" fmla="*/ 249 h 294"/>
                <a:gd name="T4" fmla="*/ 66 w 462"/>
                <a:gd name="T5" fmla="*/ 240 h 294"/>
                <a:gd name="T6" fmla="*/ 123 w 462"/>
                <a:gd name="T7" fmla="*/ 246 h 294"/>
                <a:gd name="T8" fmla="*/ 180 w 462"/>
                <a:gd name="T9" fmla="*/ 258 h 294"/>
                <a:gd name="T10" fmla="*/ 252 w 462"/>
                <a:gd name="T11" fmla="*/ 255 h 294"/>
                <a:gd name="T12" fmla="*/ 366 w 462"/>
                <a:gd name="T13" fmla="*/ 234 h 294"/>
                <a:gd name="T14" fmla="*/ 393 w 462"/>
                <a:gd name="T15" fmla="*/ 204 h 294"/>
                <a:gd name="T16" fmla="*/ 408 w 462"/>
                <a:gd name="T17" fmla="*/ 162 h 294"/>
                <a:gd name="T18" fmla="*/ 408 w 462"/>
                <a:gd name="T19" fmla="*/ 99 h 294"/>
                <a:gd name="T20" fmla="*/ 387 w 462"/>
                <a:gd name="T21" fmla="*/ 72 h 294"/>
                <a:gd name="T22" fmla="*/ 342 w 462"/>
                <a:gd name="T23" fmla="*/ 57 h 294"/>
                <a:gd name="T24" fmla="*/ 312 w 462"/>
                <a:gd name="T25" fmla="*/ 36 h 294"/>
                <a:gd name="T26" fmla="*/ 288 w 462"/>
                <a:gd name="T27" fmla="*/ 0 h 294"/>
                <a:gd name="T28" fmla="*/ 333 w 462"/>
                <a:gd name="T29" fmla="*/ 24 h 294"/>
                <a:gd name="T30" fmla="*/ 393 w 462"/>
                <a:gd name="T31" fmla="*/ 39 h 294"/>
                <a:gd name="T32" fmla="*/ 435 w 462"/>
                <a:gd name="T33" fmla="*/ 69 h 294"/>
                <a:gd name="T34" fmla="*/ 459 w 462"/>
                <a:gd name="T35" fmla="*/ 90 h 294"/>
                <a:gd name="T36" fmla="*/ 462 w 462"/>
                <a:gd name="T37" fmla="*/ 117 h 294"/>
                <a:gd name="T38" fmla="*/ 456 w 462"/>
                <a:gd name="T39" fmla="*/ 150 h 294"/>
                <a:gd name="T40" fmla="*/ 432 w 462"/>
                <a:gd name="T41" fmla="*/ 180 h 294"/>
                <a:gd name="T42" fmla="*/ 420 w 462"/>
                <a:gd name="T43" fmla="*/ 195 h 294"/>
                <a:gd name="T44" fmla="*/ 417 w 462"/>
                <a:gd name="T45" fmla="*/ 222 h 294"/>
                <a:gd name="T46" fmla="*/ 387 w 462"/>
                <a:gd name="T47" fmla="*/ 270 h 294"/>
                <a:gd name="T48" fmla="*/ 333 w 462"/>
                <a:gd name="T49" fmla="*/ 282 h 294"/>
                <a:gd name="T50" fmla="*/ 306 w 462"/>
                <a:gd name="T51" fmla="*/ 273 h 294"/>
                <a:gd name="T52" fmla="*/ 270 w 462"/>
                <a:gd name="T53" fmla="*/ 279 h 294"/>
                <a:gd name="T54" fmla="*/ 246 w 462"/>
                <a:gd name="T55" fmla="*/ 294 h 294"/>
                <a:gd name="T56" fmla="*/ 204 w 462"/>
                <a:gd name="T57" fmla="*/ 294 h 294"/>
                <a:gd name="T58" fmla="*/ 168 w 462"/>
                <a:gd name="T59" fmla="*/ 279 h 294"/>
                <a:gd name="T60" fmla="*/ 132 w 462"/>
                <a:gd name="T61" fmla="*/ 267 h 294"/>
                <a:gd name="T62" fmla="*/ 108 w 462"/>
                <a:gd name="T63" fmla="*/ 276 h 294"/>
                <a:gd name="T64" fmla="*/ 57 w 462"/>
                <a:gd name="T65" fmla="*/ 279 h 294"/>
                <a:gd name="T66" fmla="*/ 24 w 462"/>
                <a:gd name="T67" fmla="*/ 282 h 294"/>
                <a:gd name="T68" fmla="*/ 0 w 462"/>
                <a:gd name="T69" fmla="*/ 27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7" name="任意多边形 97402">
              <a:extLst>
                <a:ext uri="{FF2B5EF4-FFF2-40B4-BE49-F238E27FC236}">
                  <a16:creationId xmlns:a16="http://schemas.microsoft.com/office/drawing/2014/main" xmlns="" id="{51422A7E-A806-FB8C-935F-F4B88AE36C31}"/>
                </a:ext>
              </a:extLst>
            </p:cNvPr>
            <p:cNvSpPr>
              <a:spLocks/>
            </p:cNvSpPr>
            <p:nvPr/>
          </p:nvSpPr>
          <p:spPr bwMode="auto">
            <a:xfrm>
              <a:off x="2771" y="799"/>
              <a:ext cx="297" cy="219"/>
            </a:xfrm>
            <a:custGeom>
              <a:avLst/>
              <a:gdLst>
                <a:gd name="T0" fmla="*/ 294 w 297"/>
                <a:gd name="T1" fmla="*/ 219 h 219"/>
                <a:gd name="T2" fmla="*/ 297 w 297"/>
                <a:gd name="T3" fmla="*/ 120 h 219"/>
                <a:gd name="T4" fmla="*/ 285 w 297"/>
                <a:gd name="T5" fmla="*/ 36 h 219"/>
                <a:gd name="T6" fmla="*/ 258 w 297"/>
                <a:gd name="T7" fmla="*/ 6 h 219"/>
                <a:gd name="T8" fmla="*/ 216 w 297"/>
                <a:gd name="T9" fmla="*/ 0 h 219"/>
                <a:gd name="T10" fmla="*/ 150 w 297"/>
                <a:gd name="T11" fmla="*/ 6 h 219"/>
                <a:gd name="T12" fmla="*/ 99 w 297"/>
                <a:gd name="T13" fmla="*/ 24 h 219"/>
                <a:gd name="T14" fmla="*/ 75 w 297"/>
                <a:gd name="T15" fmla="*/ 51 h 219"/>
                <a:gd name="T16" fmla="*/ 36 w 297"/>
                <a:gd name="T17" fmla="*/ 87 h 219"/>
                <a:gd name="T18" fmla="*/ 6 w 297"/>
                <a:gd name="T19" fmla="*/ 111 h 219"/>
                <a:gd name="T20" fmla="*/ 0 w 297"/>
                <a:gd name="T21" fmla="*/ 123 h 219"/>
                <a:gd name="T22" fmla="*/ 24 w 297"/>
                <a:gd name="T23" fmla="*/ 144 h 219"/>
                <a:gd name="T24" fmla="*/ 75 w 297"/>
                <a:gd name="T25" fmla="*/ 114 h 219"/>
                <a:gd name="T26" fmla="*/ 123 w 297"/>
                <a:gd name="T27" fmla="*/ 87 h 219"/>
                <a:gd name="T28" fmla="*/ 189 w 297"/>
                <a:gd name="T29" fmla="*/ 81 h 219"/>
                <a:gd name="T30" fmla="*/ 231 w 297"/>
                <a:gd name="T31" fmla="*/ 90 h 219"/>
                <a:gd name="T32" fmla="*/ 267 w 297"/>
                <a:gd name="T33" fmla="*/ 114 h 219"/>
                <a:gd name="T34" fmla="*/ 276 w 297"/>
                <a:gd name="T35" fmla="*/ 153 h 219"/>
                <a:gd name="T36" fmla="*/ 294 w 297"/>
                <a:gd name="T37" fmla="*/ 219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8" name="任意多边形 97403">
              <a:extLst>
                <a:ext uri="{FF2B5EF4-FFF2-40B4-BE49-F238E27FC236}">
                  <a16:creationId xmlns:a16="http://schemas.microsoft.com/office/drawing/2014/main" xmlns="" id="{13D8502D-DF15-A609-2581-4FBCB8DEF351}"/>
                </a:ext>
              </a:extLst>
            </p:cNvPr>
            <p:cNvSpPr>
              <a:spLocks/>
            </p:cNvSpPr>
            <p:nvPr/>
          </p:nvSpPr>
          <p:spPr bwMode="auto">
            <a:xfrm>
              <a:off x="2753" y="919"/>
              <a:ext cx="231" cy="165"/>
            </a:xfrm>
            <a:custGeom>
              <a:avLst/>
              <a:gdLst>
                <a:gd name="T0" fmla="*/ 231 w 231"/>
                <a:gd name="T1" fmla="*/ 27 h 165"/>
                <a:gd name="T2" fmla="*/ 174 w 231"/>
                <a:gd name="T3" fmla="*/ 3 h 165"/>
                <a:gd name="T4" fmla="*/ 117 w 231"/>
                <a:gd name="T5" fmla="*/ 0 h 165"/>
                <a:gd name="T6" fmla="*/ 48 w 231"/>
                <a:gd name="T7" fmla="*/ 6 h 165"/>
                <a:gd name="T8" fmla="*/ 9 w 231"/>
                <a:gd name="T9" fmla="*/ 18 h 165"/>
                <a:gd name="T10" fmla="*/ 0 w 231"/>
                <a:gd name="T11" fmla="*/ 42 h 165"/>
                <a:gd name="T12" fmla="*/ 3 w 231"/>
                <a:gd name="T13" fmla="*/ 66 h 165"/>
                <a:gd name="T14" fmla="*/ 18 w 231"/>
                <a:gd name="T15" fmla="*/ 81 h 165"/>
                <a:gd name="T16" fmla="*/ 45 w 231"/>
                <a:gd name="T17" fmla="*/ 99 h 165"/>
                <a:gd name="T18" fmla="*/ 102 w 231"/>
                <a:gd name="T19" fmla="*/ 129 h 165"/>
                <a:gd name="T20" fmla="*/ 123 w 231"/>
                <a:gd name="T21" fmla="*/ 162 h 165"/>
                <a:gd name="T22" fmla="*/ 144 w 231"/>
                <a:gd name="T23" fmla="*/ 165 h 165"/>
                <a:gd name="T24" fmla="*/ 120 w 231"/>
                <a:gd name="T25" fmla="*/ 117 h 165"/>
                <a:gd name="T26" fmla="*/ 81 w 231"/>
                <a:gd name="T27" fmla="*/ 96 h 165"/>
                <a:gd name="T28" fmla="*/ 66 w 231"/>
                <a:gd name="T29" fmla="*/ 78 h 165"/>
                <a:gd name="T30" fmla="*/ 42 w 231"/>
                <a:gd name="T31" fmla="*/ 66 h 165"/>
                <a:gd name="T32" fmla="*/ 42 w 231"/>
                <a:gd name="T33" fmla="*/ 54 h 165"/>
                <a:gd name="T34" fmla="*/ 48 w 231"/>
                <a:gd name="T35" fmla="*/ 45 h 165"/>
                <a:gd name="T36" fmla="*/ 87 w 231"/>
                <a:gd name="T37" fmla="*/ 27 h 165"/>
                <a:gd name="T38" fmla="*/ 123 w 231"/>
                <a:gd name="T39" fmla="*/ 21 h 165"/>
                <a:gd name="T40" fmla="*/ 165 w 231"/>
                <a:gd name="T41" fmla="*/ 18 h 165"/>
                <a:gd name="T42" fmla="*/ 231 w 231"/>
                <a:gd name="T43" fmla="*/ 2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9" name="任意多边形 97404">
              <a:extLst>
                <a:ext uri="{FF2B5EF4-FFF2-40B4-BE49-F238E27FC236}">
                  <a16:creationId xmlns:a16="http://schemas.microsoft.com/office/drawing/2014/main" xmlns="" id="{91E0507C-4048-DEEF-E11D-46E220EB3EDF}"/>
                </a:ext>
              </a:extLst>
            </p:cNvPr>
            <p:cNvSpPr>
              <a:spLocks/>
            </p:cNvSpPr>
            <p:nvPr/>
          </p:nvSpPr>
          <p:spPr bwMode="auto">
            <a:xfrm>
              <a:off x="2879" y="928"/>
              <a:ext cx="153" cy="138"/>
            </a:xfrm>
            <a:custGeom>
              <a:avLst/>
              <a:gdLst>
                <a:gd name="T0" fmla="*/ 81 w 153"/>
                <a:gd name="T1" fmla="*/ 6 h 138"/>
                <a:gd name="T2" fmla="*/ 105 w 153"/>
                <a:gd name="T3" fmla="*/ 18 h 138"/>
                <a:gd name="T4" fmla="*/ 120 w 153"/>
                <a:gd name="T5" fmla="*/ 39 h 138"/>
                <a:gd name="T6" fmla="*/ 108 w 153"/>
                <a:gd name="T7" fmla="*/ 75 h 138"/>
                <a:gd name="T8" fmla="*/ 75 w 153"/>
                <a:gd name="T9" fmla="*/ 105 h 138"/>
                <a:gd name="T10" fmla="*/ 36 w 153"/>
                <a:gd name="T11" fmla="*/ 117 h 138"/>
                <a:gd name="T12" fmla="*/ 0 w 153"/>
                <a:gd name="T13" fmla="*/ 111 h 138"/>
                <a:gd name="T14" fmla="*/ 15 w 153"/>
                <a:gd name="T15" fmla="*/ 135 h 138"/>
                <a:gd name="T16" fmla="*/ 51 w 153"/>
                <a:gd name="T17" fmla="*/ 135 h 138"/>
                <a:gd name="T18" fmla="*/ 78 w 153"/>
                <a:gd name="T19" fmla="*/ 138 h 138"/>
                <a:gd name="T20" fmla="*/ 105 w 153"/>
                <a:gd name="T21" fmla="*/ 135 h 138"/>
                <a:gd name="T22" fmla="*/ 141 w 153"/>
                <a:gd name="T23" fmla="*/ 117 h 138"/>
                <a:gd name="T24" fmla="*/ 153 w 153"/>
                <a:gd name="T25" fmla="*/ 75 h 138"/>
                <a:gd name="T26" fmla="*/ 144 w 153"/>
                <a:gd name="T27" fmla="*/ 60 h 138"/>
                <a:gd name="T28" fmla="*/ 150 w 153"/>
                <a:gd name="T29" fmla="*/ 42 h 138"/>
                <a:gd name="T30" fmla="*/ 150 w 153"/>
                <a:gd name="T31" fmla="*/ 15 h 138"/>
                <a:gd name="T32" fmla="*/ 126 w 153"/>
                <a:gd name="T33" fmla="*/ 0 h 138"/>
                <a:gd name="T34" fmla="*/ 81 w 153"/>
                <a:gd name="T35" fmla="*/ 6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0" name="任意多边形 97405">
              <a:extLst>
                <a:ext uri="{FF2B5EF4-FFF2-40B4-BE49-F238E27FC236}">
                  <a16:creationId xmlns:a16="http://schemas.microsoft.com/office/drawing/2014/main" xmlns="" id="{713244CC-3ED8-B51E-FCDC-ABB238B4C210}"/>
                </a:ext>
              </a:extLst>
            </p:cNvPr>
            <p:cNvSpPr>
              <a:spLocks/>
            </p:cNvSpPr>
            <p:nvPr/>
          </p:nvSpPr>
          <p:spPr bwMode="auto">
            <a:xfrm>
              <a:off x="2855" y="958"/>
              <a:ext cx="105" cy="78"/>
            </a:xfrm>
            <a:custGeom>
              <a:avLst/>
              <a:gdLst>
                <a:gd name="T0" fmla="*/ 105 w 105"/>
                <a:gd name="T1" fmla="*/ 42 h 78"/>
                <a:gd name="T2" fmla="*/ 87 w 105"/>
                <a:gd name="T3" fmla="*/ 12 h 78"/>
                <a:gd name="T4" fmla="*/ 48 w 105"/>
                <a:gd name="T5" fmla="*/ 0 h 78"/>
                <a:gd name="T6" fmla="*/ 18 w 105"/>
                <a:gd name="T7" fmla="*/ 6 h 78"/>
                <a:gd name="T8" fmla="*/ 3 w 105"/>
                <a:gd name="T9" fmla="*/ 24 h 78"/>
                <a:gd name="T10" fmla="*/ 0 w 105"/>
                <a:gd name="T11" fmla="*/ 51 h 78"/>
                <a:gd name="T12" fmla="*/ 3 w 105"/>
                <a:gd name="T13" fmla="*/ 69 h 78"/>
                <a:gd name="T14" fmla="*/ 18 w 105"/>
                <a:gd name="T15" fmla="*/ 78 h 78"/>
                <a:gd name="T16" fmla="*/ 24 w 105"/>
                <a:gd name="T17" fmla="*/ 45 h 78"/>
                <a:gd name="T18" fmla="*/ 45 w 105"/>
                <a:gd name="T19" fmla="*/ 39 h 78"/>
                <a:gd name="T20" fmla="*/ 84 w 105"/>
                <a:gd name="T21" fmla="*/ 48 h 78"/>
                <a:gd name="T22" fmla="*/ 96 w 105"/>
                <a:gd name="T23" fmla="*/ 72 h 78"/>
                <a:gd name="T24" fmla="*/ 105 w 105"/>
                <a:gd name="T25" fmla="*/ 42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1" name="任意多边形 97406">
              <a:extLst>
                <a:ext uri="{FF2B5EF4-FFF2-40B4-BE49-F238E27FC236}">
                  <a16:creationId xmlns:a16="http://schemas.microsoft.com/office/drawing/2014/main" xmlns="" id="{004B7475-E442-F89F-F420-69880C6BB5CD}"/>
                </a:ext>
              </a:extLst>
            </p:cNvPr>
            <p:cNvSpPr>
              <a:spLocks/>
            </p:cNvSpPr>
            <p:nvPr/>
          </p:nvSpPr>
          <p:spPr bwMode="auto">
            <a:xfrm>
              <a:off x="2744" y="588"/>
              <a:ext cx="501" cy="297"/>
            </a:xfrm>
            <a:custGeom>
              <a:avLst/>
              <a:gdLst>
                <a:gd name="T0" fmla="*/ 0 w 501"/>
                <a:gd name="T1" fmla="*/ 198 h 297"/>
                <a:gd name="T2" fmla="*/ 33 w 501"/>
                <a:gd name="T3" fmla="*/ 177 h 297"/>
                <a:gd name="T4" fmla="*/ 39 w 501"/>
                <a:gd name="T5" fmla="*/ 150 h 297"/>
                <a:gd name="T6" fmla="*/ 39 w 501"/>
                <a:gd name="T7" fmla="*/ 105 h 297"/>
                <a:gd name="T8" fmla="*/ 54 w 501"/>
                <a:gd name="T9" fmla="*/ 78 h 297"/>
                <a:gd name="T10" fmla="*/ 90 w 501"/>
                <a:gd name="T11" fmla="*/ 69 h 297"/>
                <a:gd name="T12" fmla="*/ 120 w 501"/>
                <a:gd name="T13" fmla="*/ 69 h 297"/>
                <a:gd name="T14" fmla="*/ 162 w 501"/>
                <a:gd name="T15" fmla="*/ 78 h 297"/>
                <a:gd name="T16" fmla="*/ 180 w 501"/>
                <a:gd name="T17" fmla="*/ 102 h 297"/>
                <a:gd name="T18" fmla="*/ 198 w 501"/>
                <a:gd name="T19" fmla="*/ 117 h 297"/>
                <a:gd name="T20" fmla="*/ 219 w 501"/>
                <a:gd name="T21" fmla="*/ 120 h 297"/>
                <a:gd name="T22" fmla="*/ 264 w 501"/>
                <a:gd name="T23" fmla="*/ 117 h 297"/>
                <a:gd name="T24" fmla="*/ 300 w 501"/>
                <a:gd name="T25" fmla="*/ 108 h 297"/>
                <a:gd name="T26" fmla="*/ 348 w 501"/>
                <a:gd name="T27" fmla="*/ 111 h 297"/>
                <a:gd name="T28" fmla="*/ 375 w 501"/>
                <a:gd name="T29" fmla="*/ 123 h 297"/>
                <a:gd name="T30" fmla="*/ 408 w 501"/>
                <a:gd name="T31" fmla="*/ 144 h 297"/>
                <a:gd name="T32" fmla="*/ 444 w 501"/>
                <a:gd name="T33" fmla="*/ 177 h 297"/>
                <a:gd name="T34" fmla="*/ 468 w 501"/>
                <a:gd name="T35" fmla="*/ 216 h 297"/>
                <a:gd name="T36" fmla="*/ 480 w 501"/>
                <a:gd name="T37" fmla="*/ 240 h 297"/>
                <a:gd name="T38" fmla="*/ 489 w 501"/>
                <a:gd name="T39" fmla="*/ 270 h 297"/>
                <a:gd name="T40" fmla="*/ 492 w 501"/>
                <a:gd name="T41" fmla="*/ 297 h 297"/>
                <a:gd name="T42" fmla="*/ 501 w 501"/>
                <a:gd name="T43" fmla="*/ 243 h 297"/>
                <a:gd name="T44" fmla="*/ 498 w 501"/>
                <a:gd name="T45" fmla="*/ 216 h 297"/>
                <a:gd name="T46" fmla="*/ 471 w 501"/>
                <a:gd name="T47" fmla="*/ 153 h 297"/>
                <a:gd name="T48" fmla="*/ 438 w 501"/>
                <a:gd name="T49" fmla="*/ 105 h 297"/>
                <a:gd name="T50" fmla="*/ 405 w 501"/>
                <a:gd name="T51" fmla="*/ 84 h 297"/>
                <a:gd name="T52" fmla="*/ 360 w 501"/>
                <a:gd name="T53" fmla="*/ 72 h 297"/>
                <a:gd name="T54" fmla="*/ 327 w 501"/>
                <a:gd name="T55" fmla="*/ 69 h 297"/>
                <a:gd name="T56" fmla="*/ 288 w 501"/>
                <a:gd name="T57" fmla="*/ 72 h 297"/>
                <a:gd name="T58" fmla="*/ 258 w 501"/>
                <a:gd name="T59" fmla="*/ 69 h 297"/>
                <a:gd name="T60" fmla="*/ 228 w 501"/>
                <a:gd name="T61" fmla="*/ 45 h 297"/>
                <a:gd name="T62" fmla="*/ 204 w 501"/>
                <a:gd name="T63" fmla="*/ 21 h 297"/>
                <a:gd name="T64" fmla="*/ 183 w 501"/>
                <a:gd name="T65" fmla="*/ 9 h 297"/>
                <a:gd name="T66" fmla="*/ 159 w 501"/>
                <a:gd name="T67" fmla="*/ 0 h 297"/>
                <a:gd name="T68" fmla="*/ 102 w 501"/>
                <a:gd name="T69" fmla="*/ 3 h 297"/>
                <a:gd name="T70" fmla="*/ 63 w 501"/>
                <a:gd name="T71" fmla="*/ 6 h 297"/>
                <a:gd name="T72" fmla="*/ 42 w 501"/>
                <a:gd name="T73" fmla="*/ 18 h 297"/>
                <a:gd name="T74" fmla="*/ 12 w 501"/>
                <a:gd name="T75" fmla="*/ 45 h 297"/>
                <a:gd name="T76" fmla="*/ 3 w 501"/>
                <a:gd name="T77" fmla="*/ 78 h 297"/>
                <a:gd name="T78" fmla="*/ 6 w 501"/>
                <a:gd name="T79" fmla="*/ 120 h 297"/>
                <a:gd name="T80" fmla="*/ 12 w 501"/>
                <a:gd name="T81" fmla="*/ 153 h 297"/>
                <a:gd name="T82" fmla="*/ 0 w 501"/>
                <a:gd name="T83" fmla="*/ 198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8" name="组合 97407">
            <a:extLst>
              <a:ext uri="{FF2B5EF4-FFF2-40B4-BE49-F238E27FC236}">
                <a16:creationId xmlns:a16="http://schemas.microsoft.com/office/drawing/2014/main" xmlns="" id="{A9146457-A115-2C74-389D-2E66ABA727BF}"/>
              </a:ext>
            </a:extLst>
          </p:cNvPr>
          <p:cNvGrpSpPr>
            <a:grpSpLocks/>
          </p:cNvGrpSpPr>
          <p:nvPr/>
        </p:nvGrpSpPr>
        <p:grpSpPr bwMode="auto">
          <a:xfrm rot="-1609537">
            <a:off x="6389688" y="4516438"/>
            <a:ext cx="1254125" cy="1033462"/>
            <a:chOff x="1504" y="1032"/>
            <a:chExt cx="2728" cy="2006"/>
          </a:xfrm>
        </p:grpSpPr>
        <p:sp>
          <p:nvSpPr>
            <p:cNvPr id="71714" name="任意多边形 97408">
              <a:extLst>
                <a:ext uri="{FF2B5EF4-FFF2-40B4-BE49-F238E27FC236}">
                  <a16:creationId xmlns:a16="http://schemas.microsoft.com/office/drawing/2014/main" xmlns="" id="{FF85C7A6-E1BC-5FDB-11BD-C247325DACEA}"/>
                </a:ext>
              </a:extLst>
            </p:cNvPr>
            <p:cNvSpPr>
              <a:spLocks/>
            </p:cNvSpPr>
            <p:nvPr/>
          </p:nvSpPr>
          <p:spPr bwMode="auto">
            <a:xfrm>
              <a:off x="3044" y="1608"/>
              <a:ext cx="1025" cy="1192"/>
            </a:xfrm>
            <a:custGeom>
              <a:avLst/>
              <a:gdLst>
                <a:gd name="T0" fmla="*/ 1983 w 567"/>
                <a:gd name="T1" fmla="*/ 287 h 660"/>
                <a:gd name="T2" fmla="*/ 3362 w 567"/>
                <a:gd name="T3" fmla="*/ 0 h 660"/>
                <a:gd name="T4" fmla="*/ 4839 w 567"/>
                <a:gd name="T5" fmla="*/ 255 h 660"/>
                <a:gd name="T6" fmla="*/ 5991 w 567"/>
                <a:gd name="T7" fmla="*/ 1279 h 660"/>
                <a:gd name="T8" fmla="*/ 6056 w 567"/>
                <a:gd name="T9" fmla="*/ 2332 h 660"/>
                <a:gd name="T10" fmla="*/ 5608 w 567"/>
                <a:gd name="T11" fmla="*/ 3865 h 660"/>
                <a:gd name="T12" fmla="*/ 4196 w 567"/>
                <a:gd name="T13" fmla="*/ 5649 h 660"/>
                <a:gd name="T14" fmla="*/ 3203 w 567"/>
                <a:gd name="T15" fmla="*/ 6798 h 660"/>
                <a:gd name="T16" fmla="*/ 1573 w 567"/>
                <a:gd name="T17" fmla="*/ 7022 h 660"/>
                <a:gd name="T18" fmla="*/ 0 w 567"/>
                <a:gd name="T19" fmla="*/ 5810 h 660"/>
                <a:gd name="T20" fmla="*/ 1983 w 567"/>
                <a:gd name="T21" fmla="*/ 28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5" name="任意多边形 97409">
              <a:extLst>
                <a:ext uri="{FF2B5EF4-FFF2-40B4-BE49-F238E27FC236}">
                  <a16:creationId xmlns:a16="http://schemas.microsoft.com/office/drawing/2014/main" xmlns="" id="{89470C00-9CBE-7E4C-FA5D-F4FBC23F7887}"/>
                </a:ext>
              </a:extLst>
            </p:cNvPr>
            <p:cNvSpPr>
              <a:spLocks/>
            </p:cNvSpPr>
            <p:nvPr/>
          </p:nvSpPr>
          <p:spPr bwMode="auto">
            <a:xfrm>
              <a:off x="3044" y="1704"/>
              <a:ext cx="868" cy="1051"/>
            </a:xfrm>
            <a:custGeom>
              <a:avLst/>
              <a:gdLst>
                <a:gd name="T0" fmla="*/ 2210 w 480"/>
                <a:gd name="T1" fmla="*/ 737 h 582"/>
                <a:gd name="T2" fmla="*/ 2436 w 480"/>
                <a:gd name="T3" fmla="*/ 159 h 582"/>
                <a:gd name="T4" fmla="*/ 3147 w 480"/>
                <a:gd name="T5" fmla="*/ 0 h 582"/>
                <a:gd name="T6" fmla="*/ 3467 w 480"/>
                <a:gd name="T7" fmla="*/ 29 h 582"/>
                <a:gd name="T8" fmla="*/ 3080 w 480"/>
                <a:gd name="T9" fmla="*/ 195 h 582"/>
                <a:gd name="T10" fmla="*/ 2920 w 480"/>
                <a:gd name="T11" fmla="*/ 446 h 582"/>
                <a:gd name="T12" fmla="*/ 3175 w 480"/>
                <a:gd name="T13" fmla="*/ 446 h 582"/>
                <a:gd name="T14" fmla="*/ 3626 w 480"/>
                <a:gd name="T15" fmla="*/ 446 h 582"/>
                <a:gd name="T16" fmla="*/ 4394 w 480"/>
                <a:gd name="T17" fmla="*/ 446 h 582"/>
                <a:gd name="T18" fmla="*/ 3689 w 480"/>
                <a:gd name="T19" fmla="*/ 701 h 582"/>
                <a:gd name="T20" fmla="*/ 3467 w 480"/>
                <a:gd name="T21" fmla="*/ 894 h 582"/>
                <a:gd name="T22" fmla="*/ 3269 w 480"/>
                <a:gd name="T23" fmla="*/ 1118 h 582"/>
                <a:gd name="T24" fmla="*/ 3045 w 480"/>
                <a:gd name="T25" fmla="*/ 1660 h 582"/>
                <a:gd name="T26" fmla="*/ 3656 w 480"/>
                <a:gd name="T27" fmla="*/ 1279 h 582"/>
                <a:gd name="T28" fmla="*/ 3879 w 480"/>
                <a:gd name="T29" fmla="*/ 1118 h 582"/>
                <a:gd name="T30" fmla="*/ 4588 w 480"/>
                <a:gd name="T31" fmla="*/ 988 h 582"/>
                <a:gd name="T32" fmla="*/ 5134 w 480"/>
                <a:gd name="T33" fmla="*/ 1017 h 582"/>
                <a:gd name="T34" fmla="*/ 4684 w 480"/>
                <a:gd name="T35" fmla="*/ 1214 h 582"/>
                <a:gd name="T36" fmla="*/ 3848 w 480"/>
                <a:gd name="T37" fmla="*/ 1755 h 582"/>
                <a:gd name="T38" fmla="*/ 3269 w 480"/>
                <a:gd name="T39" fmla="*/ 2360 h 582"/>
                <a:gd name="T40" fmla="*/ 3045 w 480"/>
                <a:gd name="T41" fmla="*/ 2873 h 582"/>
                <a:gd name="T42" fmla="*/ 3336 w 480"/>
                <a:gd name="T43" fmla="*/ 2651 h 582"/>
                <a:gd name="T44" fmla="*/ 3819 w 480"/>
                <a:gd name="T45" fmla="*/ 2492 h 582"/>
                <a:gd name="T46" fmla="*/ 4394 w 480"/>
                <a:gd name="T47" fmla="*/ 2456 h 582"/>
                <a:gd name="T48" fmla="*/ 4009 w 480"/>
                <a:gd name="T49" fmla="*/ 2651 h 582"/>
                <a:gd name="T50" fmla="*/ 3467 w 480"/>
                <a:gd name="T51" fmla="*/ 3157 h 582"/>
                <a:gd name="T52" fmla="*/ 2949 w 480"/>
                <a:gd name="T53" fmla="*/ 3763 h 582"/>
                <a:gd name="T54" fmla="*/ 3269 w 480"/>
                <a:gd name="T55" fmla="*/ 3698 h 582"/>
                <a:gd name="T56" fmla="*/ 3718 w 480"/>
                <a:gd name="T57" fmla="*/ 3734 h 582"/>
                <a:gd name="T58" fmla="*/ 4045 w 480"/>
                <a:gd name="T59" fmla="*/ 4022 h 582"/>
                <a:gd name="T60" fmla="*/ 3467 w 480"/>
                <a:gd name="T61" fmla="*/ 3989 h 582"/>
                <a:gd name="T62" fmla="*/ 2949 w 480"/>
                <a:gd name="T63" fmla="*/ 4144 h 582"/>
                <a:gd name="T64" fmla="*/ 2472 w 480"/>
                <a:gd name="T65" fmla="*/ 4529 h 582"/>
                <a:gd name="T66" fmla="*/ 3306 w 480"/>
                <a:gd name="T67" fmla="*/ 4370 h 582"/>
                <a:gd name="T68" fmla="*/ 3496 w 480"/>
                <a:gd name="T69" fmla="*/ 4435 h 582"/>
                <a:gd name="T70" fmla="*/ 4103 w 480"/>
                <a:gd name="T71" fmla="*/ 4686 h 582"/>
                <a:gd name="T72" fmla="*/ 3561 w 480"/>
                <a:gd name="T73" fmla="*/ 4686 h 582"/>
                <a:gd name="T74" fmla="*/ 2823 w 480"/>
                <a:gd name="T75" fmla="*/ 4845 h 582"/>
                <a:gd name="T76" fmla="*/ 2472 w 480"/>
                <a:gd name="T77" fmla="*/ 5107 h 582"/>
                <a:gd name="T78" fmla="*/ 3045 w 480"/>
                <a:gd name="T79" fmla="*/ 5107 h 582"/>
                <a:gd name="T80" fmla="*/ 3401 w 480"/>
                <a:gd name="T81" fmla="*/ 5329 h 582"/>
                <a:gd name="T82" fmla="*/ 2855 w 480"/>
                <a:gd name="T83" fmla="*/ 5423 h 582"/>
                <a:gd name="T84" fmla="*/ 2181 w 480"/>
                <a:gd name="T85" fmla="*/ 5649 h 582"/>
                <a:gd name="T86" fmla="*/ 1376 w 480"/>
                <a:gd name="T87" fmla="*/ 6189 h 582"/>
                <a:gd name="T88" fmla="*/ 0 w 480"/>
                <a:gd name="T89" fmla="*/ 5452 h 582"/>
                <a:gd name="T90" fmla="*/ 2210 w 480"/>
                <a:gd name="T91" fmla="*/ 737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6" name="任意多边形 97410">
              <a:extLst>
                <a:ext uri="{FF2B5EF4-FFF2-40B4-BE49-F238E27FC236}">
                  <a16:creationId xmlns:a16="http://schemas.microsoft.com/office/drawing/2014/main" xmlns="" id="{01ED2B0C-FE93-D29F-2E9E-C18A5F1EDFD0}"/>
                </a:ext>
              </a:extLst>
            </p:cNvPr>
            <p:cNvSpPr>
              <a:spLocks/>
            </p:cNvSpPr>
            <p:nvPr/>
          </p:nvSpPr>
          <p:spPr bwMode="auto">
            <a:xfrm>
              <a:off x="3353" y="1570"/>
              <a:ext cx="879" cy="1360"/>
            </a:xfrm>
            <a:custGeom>
              <a:avLst/>
              <a:gdLst>
                <a:gd name="T0" fmla="*/ 197 w 486"/>
                <a:gd name="T1" fmla="*/ 7564 h 753"/>
                <a:gd name="T2" fmla="*/ 579 w 486"/>
                <a:gd name="T3" fmla="*/ 7154 h 753"/>
                <a:gd name="T4" fmla="*/ 966 w 486"/>
                <a:gd name="T5" fmla="*/ 6907 h 753"/>
                <a:gd name="T6" fmla="*/ 1413 w 486"/>
                <a:gd name="T7" fmla="*/ 6587 h 753"/>
                <a:gd name="T8" fmla="*/ 2055 w 486"/>
                <a:gd name="T9" fmla="*/ 6139 h 753"/>
                <a:gd name="T10" fmla="*/ 2378 w 486"/>
                <a:gd name="T11" fmla="*/ 5373 h 753"/>
                <a:gd name="T12" fmla="*/ 2568 w 486"/>
                <a:gd name="T13" fmla="*/ 4788 h 753"/>
                <a:gd name="T14" fmla="*/ 2764 w 486"/>
                <a:gd name="T15" fmla="*/ 4355 h 753"/>
                <a:gd name="T16" fmla="*/ 2954 w 486"/>
                <a:gd name="T17" fmla="*/ 3843 h 753"/>
                <a:gd name="T18" fmla="*/ 3111 w 486"/>
                <a:gd name="T19" fmla="*/ 3419 h 753"/>
                <a:gd name="T20" fmla="*/ 3402 w 486"/>
                <a:gd name="T21" fmla="*/ 3141 h 753"/>
                <a:gd name="T22" fmla="*/ 3787 w 486"/>
                <a:gd name="T23" fmla="*/ 2821 h 753"/>
                <a:gd name="T24" fmla="*/ 3851 w 486"/>
                <a:gd name="T25" fmla="*/ 2297 h 753"/>
                <a:gd name="T26" fmla="*/ 3693 w 486"/>
                <a:gd name="T27" fmla="*/ 1562 h 753"/>
                <a:gd name="T28" fmla="*/ 3402 w 486"/>
                <a:gd name="T29" fmla="*/ 1178 h 753"/>
                <a:gd name="T30" fmla="*/ 2888 w 486"/>
                <a:gd name="T31" fmla="*/ 862 h 753"/>
                <a:gd name="T32" fmla="*/ 2248 w 486"/>
                <a:gd name="T33" fmla="*/ 578 h 753"/>
                <a:gd name="T34" fmla="*/ 1443 w 486"/>
                <a:gd name="T35" fmla="*/ 477 h 753"/>
                <a:gd name="T36" fmla="*/ 481 w 486"/>
                <a:gd name="T37" fmla="*/ 607 h 753"/>
                <a:gd name="T38" fmla="*/ 420 w 486"/>
                <a:gd name="T39" fmla="*/ 352 h 753"/>
                <a:gd name="T40" fmla="*/ 130 w 486"/>
                <a:gd name="T41" fmla="*/ 195 h 753"/>
                <a:gd name="T42" fmla="*/ 1154 w 486"/>
                <a:gd name="T43" fmla="*/ 65 h 753"/>
                <a:gd name="T44" fmla="*/ 1800 w 486"/>
                <a:gd name="T45" fmla="*/ 0 h 753"/>
                <a:gd name="T46" fmla="*/ 2539 w 486"/>
                <a:gd name="T47" fmla="*/ 0 h 753"/>
                <a:gd name="T48" fmla="*/ 2986 w 486"/>
                <a:gd name="T49" fmla="*/ 0 h 753"/>
                <a:gd name="T50" fmla="*/ 3402 w 486"/>
                <a:gd name="T51" fmla="*/ 329 h 753"/>
                <a:gd name="T52" fmla="*/ 4046 w 486"/>
                <a:gd name="T53" fmla="*/ 518 h 753"/>
                <a:gd name="T54" fmla="*/ 4236 w 486"/>
                <a:gd name="T55" fmla="*/ 715 h 753"/>
                <a:gd name="T56" fmla="*/ 4749 w 486"/>
                <a:gd name="T57" fmla="*/ 966 h 753"/>
                <a:gd name="T58" fmla="*/ 5137 w 486"/>
                <a:gd name="T59" fmla="*/ 1031 h 753"/>
                <a:gd name="T60" fmla="*/ 5202 w 486"/>
                <a:gd name="T61" fmla="*/ 1226 h 753"/>
                <a:gd name="T62" fmla="*/ 5070 w 486"/>
                <a:gd name="T63" fmla="*/ 1607 h 753"/>
                <a:gd name="T64" fmla="*/ 4749 w 486"/>
                <a:gd name="T65" fmla="*/ 1732 h 753"/>
                <a:gd name="T66" fmla="*/ 4498 w 486"/>
                <a:gd name="T67" fmla="*/ 1797 h 753"/>
                <a:gd name="T68" fmla="*/ 4815 w 486"/>
                <a:gd name="T69" fmla="*/ 2055 h 753"/>
                <a:gd name="T70" fmla="*/ 4947 w 486"/>
                <a:gd name="T71" fmla="*/ 2375 h 753"/>
                <a:gd name="T72" fmla="*/ 5005 w 486"/>
                <a:gd name="T73" fmla="*/ 2756 h 753"/>
                <a:gd name="T74" fmla="*/ 5005 w 486"/>
                <a:gd name="T75" fmla="*/ 3206 h 753"/>
                <a:gd name="T76" fmla="*/ 4880 w 486"/>
                <a:gd name="T77" fmla="*/ 3589 h 753"/>
                <a:gd name="T78" fmla="*/ 4623 w 486"/>
                <a:gd name="T79" fmla="*/ 3206 h 753"/>
                <a:gd name="T80" fmla="*/ 4433 w 486"/>
                <a:gd name="T81" fmla="*/ 3265 h 753"/>
                <a:gd name="T82" fmla="*/ 4498 w 486"/>
                <a:gd name="T83" fmla="*/ 3589 h 753"/>
                <a:gd name="T84" fmla="*/ 4623 w 486"/>
                <a:gd name="T85" fmla="*/ 3843 h 753"/>
                <a:gd name="T86" fmla="*/ 4498 w 486"/>
                <a:gd name="T87" fmla="*/ 4290 h 753"/>
                <a:gd name="T88" fmla="*/ 4301 w 486"/>
                <a:gd name="T89" fmla="*/ 4671 h 753"/>
                <a:gd name="T90" fmla="*/ 3916 w 486"/>
                <a:gd name="T91" fmla="*/ 5308 h 753"/>
                <a:gd name="T92" fmla="*/ 3722 w 486"/>
                <a:gd name="T93" fmla="*/ 5693 h 753"/>
                <a:gd name="T94" fmla="*/ 3337 w 486"/>
                <a:gd name="T95" fmla="*/ 5949 h 753"/>
                <a:gd name="T96" fmla="*/ 2888 w 486"/>
                <a:gd name="T97" fmla="*/ 5693 h 753"/>
                <a:gd name="T98" fmla="*/ 3337 w 486"/>
                <a:gd name="T99" fmla="*/ 6139 h 753"/>
                <a:gd name="T100" fmla="*/ 3467 w 486"/>
                <a:gd name="T101" fmla="*/ 6587 h 753"/>
                <a:gd name="T102" fmla="*/ 3082 w 486"/>
                <a:gd name="T103" fmla="*/ 7033 h 753"/>
                <a:gd name="T104" fmla="*/ 2633 w 486"/>
                <a:gd name="T105" fmla="*/ 7223 h 753"/>
                <a:gd name="T106" fmla="*/ 2212 w 486"/>
                <a:gd name="T107" fmla="*/ 7183 h 753"/>
                <a:gd name="T108" fmla="*/ 1800 w 486"/>
                <a:gd name="T109" fmla="*/ 7223 h 753"/>
                <a:gd name="T110" fmla="*/ 1413 w 486"/>
                <a:gd name="T111" fmla="*/ 7483 h 753"/>
                <a:gd name="T112" fmla="*/ 870 w 486"/>
                <a:gd name="T113" fmla="*/ 7535 h 753"/>
                <a:gd name="T114" fmla="*/ 481 w 486"/>
                <a:gd name="T115" fmla="*/ 7725 h 753"/>
                <a:gd name="T116" fmla="*/ 255 w 486"/>
                <a:gd name="T117" fmla="*/ 7947 h 753"/>
                <a:gd name="T118" fmla="*/ 0 w 486"/>
                <a:gd name="T119" fmla="*/ 8012 h 753"/>
                <a:gd name="T120" fmla="*/ 197 w 486"/>
                <a:gd name="T121" fmla="*/ 7564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7" name="任意多边形 97411">
              <a:extLst>
                <a:ext uri="{FF2B5EF4-FFF2-40B4-BE49-F238E27FC236}">
                  <a16:creationId xmlns:a16="http://schemas.microsoft.com/office/drawing/2014/main" xmlns="" id="{219E870A-8E0B-9754-3C02-1FEFC361FF67}"/>
                </a:ext>
              </a:extLst>
            </p:cNvPr>
            <p:cNvSpPr>
              <a:spLocks/>
            </p:cNvSpPr>
            <p:nvPr/>
          </p:nvSpPr>
          <p:spPr bwMode="auto">
            <a:xfrm>
              <a:off x="2513" y="1070"/>
              <a:ext cx="971" cy="753"/>
            </a:xfrm>
            <a:custGeom>
              <a:avLst/>
              <a:gdLst>
                <a:gd name="T0" fmla="*/ 5486 w 537"/>
                <a:gd name="T1" fmla="*/ 4435 h 417"/>
                <a:gd name="T2" fmla="*/ 5741 w 537"/>
                <a:gd name="T3" fmla="*/ 3221 h 417"/>
                <a:gd name="T4" fmla="*/ 5611 w 537"/>
                <a:gd name="T5" fmla="*/ 2201 h 417"/>
                <a:gd name="T6" fmla="*/ 5224 w 537"/>
                <a:gd name="T7" fmla="*/ 1437 h 417"/>
                <a:gd name="T8" fmla="*/ 4842 w 537"/>
                <a:gd name="T9" fmla="*/ 959 h 417"/>
                <a:gd name="T10" fmla="*/ 4103 w 537"/>
                <a:gd name="T11" fmla="*/ 636 h 417"/>
                <a:gd name="T12" fmla="*/ 3269 w 537"/>
                <a:gd name="T13" fmla="*/ 672 h 417"/>
                <a:gd name="T14" fmla="*/ 2501 w 537"/>
                <a:gd name="T15" fmla="*/ 159 h 417"/>
                <a:gd name="T16" fmla="*/ 2246 w 537"/>
                <a:gd name="T17" fmla="*/ 0 h 417"/>
                <a:gd name="T18" fmla="*/ 1893 w 537"/>
                <a:gd name="T19" fmla="*/ 0 h 417"/>
                <a:gd name="T20" fmla="*/ 1089 w 537"/>
                <a:gd name="T21" fmla="*/ 0 h 417"/>
                <a:gd name="T22" fmla="*/ 863 w 537"/>
                <a:gd name="T23" fmla="*/ 195 h 417"/>
                <a:gd name="T24" fmla="*/ 638 w 537"/>
                <a:gd name="T25" fmla="*/ 477 h 417"/>
                <a:gd name="T26" fmla="*/ 579 w 537"/>
                <a:gd name="T27" fmla="*/ 926 h 417"/>
                <a:gd name="T28" fmla="*/ 608 w 537"/>
                <a:gd name="T29" fmla="*/ 1372 h 417"/>
                <a:gd name="T30" fmla="*/ 579 w 537"/>
                <a:gd name="T31" fmla="*/ 1623 h 417"/>
                <a:gd name="T32" fmla="*/ 0 w 537"/>
                <a:gd name="T33" fmla="*/ 2295 h 417"/>
                <a:gd name="T34" fmla="*/ 5486 w 537"/>
                <a:gd name="T35" fmla="*/ 4435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8" name="任意多边形 97412">
              <a:extLst>
                <a:ext uri="{FF2B5EF4-FFF2-40B4-BE49-F238E27FC236}">
                  <a16:creationId xmlns:a16="http://schemas.microsoft.com/office/drawing/2014/main" xmlns="" id="{694948F5-76EA-6997-C39C-C0FE75C6D8A4}"/>
                </a:ext>
              </a:extLst>
            </p:cNvPr>
            <p:cNvSpPr>
              <a:spLocks/>
            </p:cNvSpPr>
            <p:nvPr/>
          </p:nvSpPr>
          <p:spPr bwMode="auto">
            <a:xfrm>
              <a:off x="2616" y="1292"/>
              <a:ext cx="797" cy="563"/>
            </a:xfrm>
            <a:custGeom>
              <a:avLst/>
              <a:gdLst>
                <a:gd name="T0" fmla="*/ 0 w 441"/>
                <a:gd name="T1" fmla="*/ 1306 h 312"/>
                <a:gd name="T2" fmla="*/ 255 w 441"/>
                <a:gd name="T3" fmla="*/ 635 h 312"/>
                <a:gd name="T4" fmla="*/ 607 w 441"/>
                <a:gd name="T5" fmla="*/ 857 h 312"/>
                <a:gd name="T6" fmla="*/ 578 w 441"/>
                <a:gd name="T7" fmla="*/ 352 h 312"/>
                <a:gd name="T8" fmla="*/ 578 w 441"/>
                <a:gd name="T9" fmla="*/ 159 h 312"/>
                <a:gd name="T10" fmla="*/ 833 w 441"/>
                <a:gd name="T11" fmla="*/ 410 h 312"/>
                <a:gd name="T12" fmla="*/ 1055 w 441"/>
                <a:gd name="T13" fmla="*/ 951 h 312"/>
                <a:gd name="T14" fmla="*/ 1088 w 441"/>
                <a:gd name="T15" fmla="*/ 352 h 312"/>
                <a:gd name="T16" fmla="*/ 963 w 441"/>
                <a:gd name="T17" fmla="*/ 29 h 312"/>
                <a:gd name="T18" fmla="*/ 1534 w 441"/>
                <a:gd name="T19" fmla="*/ 635 h 312"/>
                <a:gd name="T20" fmla="*/ 1731 w 441"/>
                <a:gd name="T21" fmla="*/ 94 h 312"/>
                <a:gd name="T22" fmla="*/ 2019 w 441"/>
                <a:gd name="T23" fmla="*/ 475 h 312"/>
                <a:gd name="T24" fmla="*/ 2496 w 441"/>
                <a:gd name="T25" fmla="*/ 159 h 312"/>
                <a:gd name="T26" fmla="*/ 2655 w 441"/>
                <a:gd name="T27" fmla="*/ 446 h 312"/>
                <a:gd name="T28" fmla="*/ 3011 w 441"/>
                <a:gd name="T29" fmla="*/ 226 h 312"/>
                <a:gd name="T30" fmla="*/ 3107 w 441"/>
                <a:gd name="T31" fmla="*/ 0 h 312"/>
                <a:gd name="T32" fmla="*/ 3233 w 441"/>
                <a:gd name="T33" fmla="*/ 446 h 312"/>
                <a:gd name="T34" fmla="*/ 3262 w 441"/>
                <a:gd name="T35" fmla="*/ 951 h 312"/>
                <a:gd name="T36" fmla="*/ 3618 w 441"/>
                <a:gd name="T37" fmla="*/ 635 h 312"/>
                <a:gd name="T38" fmla="*/ 3714 w 441"/>
                <a:gd name="T39" fmla="*/ 352 h 312"/>
                <a:gd name="T40" fmla="*/ 3743 w 441"/>
                <a:gd name="T41" fmla="*/ 1016 h 312"/>
                <a:gd name="T42" fmla="*/ 3779 w 441"/>
                <a:gd name="T43" fmla="*/ 1175 h 312"/>
                <a:gd name="T44" fmla="*/ 4001 w 441"/>
                <a:gd name="T45" fmla="*/ 891 h 312"/>
                <a:gd name="T46" fmla="*/ 4160 w 441"/>
                <a:gd name="T47" fmla="*/ 1241 h 312"/>
                <a:gd name="T48" fmla="*/ 4256 w 441"/>
                <a:gd name="T49" fmla="*/ 1433 h 312"/>
                <a:gd name="T50" fmla="*/ 4415 w 441"/>
                <a:gd name="T51" fmla="*/ 1335 h 312"/>
                <a:gd name="T52" fmla="*/ 4576 w 441"/>
                <a:gd name="T53" fmla="*/ 1491 h 312"/>
                <a:gd name="T54" fmla="*/ 4702 w 441"/>
                <a:gd name="T55" fmla="*/ 1938 h 312"/>
                <a:gd name="T56" fmla="*/ 3618 w 441"/>
                <a:gd name="T57" fmla="*/ 3308 h 312"/>
                <a:gd name="T58" fmla="*/ 130 w 441"/>
                <a:gd name="T59" fmla="*/ 2292 h 312"/>
                <a:gd name="T60" fmla="*/ 0 w 441"/>
                <a:gd name="T61" fmla="*/ 1306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9" name="任意多边形 97413">
              <a:extLst>
                <a:ext uri="{FF2B5EF4-FFF2-40B4-BE49-F238E27FC236}">
                  <a16:creationId xmlns:a16="http://schemas.microsoft.com/office/drawing/2014/main" xmlns="" id="{1BA0456B-4AEA-E0D5-4037-4E53426B99CF}"/>
                </a:ext>
              </a:extLst>
            </p:cNvPr>
            <p:cNvSpPr>
              <a:spLocks/>
            </p:cNvSpPr>
            <p:nvPr/>
          </p:nvSpPr>
          <p:spPr bwMode="auto">
            <a:xfrm>
              <a:off x="1531" y="1323"/>
              <a:ext cx="1237" cy="1376"/>
            </a:xfrm>
            <a:custGeom>
              <a:avLst/>
              <a:gdLst>
                <a:gd name="T0" fmla="*/ 1865 w 684"/>
                <a:gd name="T1" fmla="*/ 6636 h 762"/>
                <a:gd name="T2" fmla="*/ 1478 w 684"/>
                <a:gd name="T3" fmla="*/ 5936 h 762"/>
                <a:gd name="T4" fmla="*/ 1089 w 684"/>
                <a:gd name="T5" fmla="*/ 5488 h 762"/>
                <a:gd name="T6" fmla="*/ 644 w 684"/>
                <a:gd name="T7" fmla="*/ 4910 h 762"/>
                <a:gd name="T8" fmla="*/ 514 w 684"/>
                <a:gd name="T9" fmla="*/ 4406 h 762"/>
                <a:gd name="T10" fmla="*/ 579 w 684"/>
                <a:gd name="T11" fmla="*/ 3893 h 762"/>
                <a:gd name="T12" fmla="*/ 130 w 684"/>
                <a:gd name="T13" fmla="*/ 3128 h 762"/>
                <a:gd name="T14" fmla="*/ 0 w 684"/>
                <a:gd name="T15" fmla="*/ 2360 h 762"/>
                <a:gd name="T16" fmla="*/ 197 w 684"/>
                <a:gd name="T17" fmla="*/ 1914 h 762"/>
                <a:gd name="T18" fmla="*/ 1031 w 684"/>
                <a:gd name="T19" fmla="*/ 1533 h 762"/>
                <a:gd name="T20" fmla="*/ 1412 w 684"/>
                <a:gd name="T21" fmla="*/ 513 h 762"/>
                <a:gd name="T22" fmla="*/ 1989 w 684"/>
                <a:gd name="T23" fmla="*/ 130 h 762"/>
                <a:gd name="T24" fmla="*/ 2568 w 684"/>
                <a:gd name="T25" fmla="*/ 65 h 762"/>
                <a:gd name="T26" fmla="*/ 3337 w 684"/>
                <a:gd name="T27" fmla="*/ 0 h 762"/>
                <a:gd name="T28" fmla="*/ 4684 w 684"/>
                <a:gd name="T29" fmla="*/ 255 h 762"/>
                <a:gd name="T30" fmla="*/ 4556 w 684"/>
                <a:gd name="T31" fmla="*/ 4209 h 762"/>
                <a:gd name="T32" fmla="*/ 7317 w 684"/>
                <a:gd name="T33" fmla="*/ 7207 h 762"/>
                <a:gd name="T34" fmla="*/ 6804 w 684"/>
                <a:gd name="T35" fmla="*/ 8103 h 762"/>
                <a:gd name="T36" fmla="*/ 4235 w 684"/>
                <a:gd name="T37" fmla="*/ 8103 h 762"/>
                <a:gd name="T38" fmla="*/ 1865 w 684"/>
                <a:gd name="T39" fmla="*/ 6636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0" name="任意多边形 97414">
              <a:extLst>
                <a:ext uri="{FF2B5EF4-FFF2-40B4-BE49-F238E27FC236}">
                  <a16:creationId xmlns:a16="http://schemas.microsoft.com/office/drawing/2014/main" xmlns="" id="{ABD459B1-2D6C-4762-4CE4-4B3F0B50E010}"/>
                </a:ext>
              </a:extLst>
            </p:cNvPr>
            <p:cNvSpPr>
              <a:spLocks/>
            </p:cNvSpPr>
            <p:nvPr/>
          </p:nvSpPr>
          <p:spPr bwMode="auto">
            <a:xfrm>
              <a:off x="1504" y="1303"/>
              <a:ext cx="1020" cy="1452"/>
            </a:xfrm>
            <a:custGeom>
              <a:avLst/>
              <a:gdLst>
                <a:gd name="T0" fmla="*/ 3306 w 564"/>
                <a:gd name="T1" fmla="*/ 320 h 804"/>
                <a:gd name="T2" fmla="*/ 2503 w 564"/>
                <a:gd name="T3" fmla="*/ 412 h 804"/>
                <a:gd name="T4" fmla="*/ 2212 w 564"/>
                <a:gd name="T5" fmla="*/ 636 h 804"/>
                <a:gd name="T6" fmla="*/ 2116 w 564"/>
                <a:gd name="T7" fmla="*/ 926 h 804"/>
                <a:gd name="T8" fmla="*/ 2087 w 564"/>
                <a:gd name="T9" fmla="*/ 1438 h 804"/>
                <a:gd name="T10" fmla="*/ 1989 w 564"/>
                <a:gd name="T11" fmla="*/ 1755 h 804"/>
                <a:gd name="T12" fmla="*/ 1763 w 564"/>
                <a:gd name="T13" fmla="*/ 1914 h 804"/>
                <a:gd name="T14" fmla="*/ 1347 w 564"/>
                <a:gd name="T15" fmla="*/ 2169 h 804"/>
                <a:gd name="T16" fmla="*/ 1125 w 564"/>
                <a:gd name="T17" fmla="*/ 2295 h 804"/>
                <a:gd name="T18" fmla="*/ 1031 w 564"/>
                <a:gd name="T19" fmla="*/ 2586 h 804"/>
                <a:gd name="T20" fmla="*/ 1060 w 564"/>
                <a:gd name="T21" fmla="*/ 2776 h 804"/>
                <a:gd name="T22" fmla="*/ 1221 w 564"/>
                <a:gd name="T23" fmla="*/ 2933 h 804"/>
                <a:gd name="T24" fmla="*/ 1443 w 564"/>
                <a:gd name="T25" fmla="*/ 3287 h 804"/>
                <a:gd name="T26" fmla="*/ 1573 w 564"/>
                <a:gd name="T27" fmla="*/ 3894 h 804"/>
                <a:gd name="T28" fmla="*/ 1443 w 564"/>
                <a:gd name="T29" fmla="*/ 4277 h 804"/>
                <a:gd name="T30" fmla="*/ 1443 w 564"/>
                <a:gd name="T31" fmla="*/ 4690 h 804"/>
                <a:gd name="T32" fmla="*/ 1537 w 564"/>
                <a:gd name="T33" fmla="*/ 5042 h 804"/>
                <a:gd name="T34" fmla="*/ 1763 w 564"/>
                <a:gd name="T35" fmla="*/ 5423 h 804"/>
                <a:gd name="T36" fmla="*/ 2054 w 564"/>
                <a:gd name="T37" fmla="*/ 6001 h 804"/>
                <a:gd name="T38" fmla="*/ 2568 w 564"/>
                <a:gd name="T39" fmla="*/ 6256 h 804"/>
                <a:gd name="T40" fmla="*/ 2986 w 564"/>
                <a:gd name="T41" fmla="*/ 6350 h 804"/>
                <a:gd name="T42" fmla="*/ 3402 w 564"/>
                <a:gd name="T43" fmla="*/ 6543 h 804"/>
                <a:gd name="T44" fmla="*/ 3722 w 564"/>
                <a:gd name="T45" fmla="*/ 6733 h 804"/>
                <a:gd name="T46" fmla="*/ 3944 w 564"/>
                <a:gd name="T47" fmla="*/ 7022 h 804"/>
                <a:gd name="T48" fmla="*/ 4433 w 564"/>
                <a:gd name="T49" fmla="*/ 7052 h 804"/>
                <a:gd name="T50" fmla="*/ 4778 w 564"/>
                <a:gd name="T51" fmla="*/ 7150 h 804"/>
                <a:gd name="T52" fmla="*/ 5295 w 564"/>
                <a:gd name="T53" fmla="*/ 7309 h 804"/>
                <a:gd name="T54" fmla="*/ 5648 w 564"/>
                <a:gd name="T55" fmla="*/ 7628 h 804"/>
                <a:gd name="T56" fmla="*/ 6035 w 564"/>
                <a:gd name="T57" fmla="*/ 7916 h 804"/>
                <a:gd name="T58" fmla="*/ 6004 w 564"/>
                <a:gd name="T59" fmla="*/ 8551 h 804"/>
                <a:gd name="T60" fmla="*/ 1989 w 564"/>
                <a:gd name="T61" fmla="*/ 6928 h 804"/>
                <a:gd name="T62" fmla="*/ 1639 w 564"/>
                <a:gd name="T63" fmla="*/ 6285 h 804"/>
                <a:gd name="T64" fmla="*/ 1282 w 564"/>
                <a:gd name="T65" fmla="*/ 5904 h 804"/>
                <a:gd name="T66" fmla="*/ 930 w 564"/>
                <a:gd name="T67" fmla="*/ 5555 h 804"/>
                <a:gd name="T68" fmla="*/ 740 w 564"/>
                <a:gd name="T69" fmla="*/ 5297 h 804"/>
                <a:gd name="T70" fmla="*/ 579 w 564"/>
                <a:gd name="T71" fmla="*/ 4817 h 804"/>
                <a:gd name="T72" fmla="*/ 514 w 564"/>
                <a:gd name="T73" fmla="*/ 4370 h 804"/>
                <a:gd name="T74" fmla="*/ 543 w 564"/>
                <a:gd name="T75" fmla="*/ 4054 h 804"/>
                <a:gd name="T76" fmla="*/ 320 w 564"/>
                <a:gd name="T77" fmla="*/ 3699 h 804"/>
                <a:gd name="T78" fmla="*/ 161 w 564"/>
                <a:gd name="T79" fmla="*/ 3415 h 804"/>
                <a:gd name="T80" fmla="*/ 29 w 564"/>
                <a:gd name="T81" fmla="*/ 3063 h 804"/>
                <a:gd name="T82" fmla="*/ 0 w 564"/>
                <a:gd name="T83" fmla="*/ 2716 h 804"/>
                <a:gd name="T84" fmla="*/ 29 w 564"/>
                <a:gd name="T85" fmla="*/ 2140 h 804"/>
                <a:gd name="T86" fmla="*/ 197 w 564"/>
                <a:gd name="T87" fmla="*/ 1849 h 804"/>
                <a:gd name="T88" fmla="*/ 514 w 564"/>
                <a:gd name="T89" fmla="*/ 1725 h 804"/>
                <a:gd name="T90" fmla="*/ 769 w 564"/>
                <a:gd name="T91" fmla="*/ 1595 h 804"/>
                <a:gd name="T92" fmla="*/ 1089 w 564"/>
                <a:gd name="T93" fmla="*/ 1468 h 804"/>
                <a:gd name="T94" fmla="*/ 1125 w 564"/>
                <a:gd name="T95" fmla="*/ 1149 h 804"/>
                <a:gd name="T96" fmla="*/ 1190 w 564"/>
                <a:gd name="T97" fmla="*/ 796 h 804"/>
                <a:gd name="T98" fmla="*/ 1347 w 564"/>
                <a:gd name="T99" fmla="*/ 578 h 804"/>
                <a:gd name="T100" fmla="*/ 1639 w 564"/>
                <a:gd name="T101" fmla="*/ 381 h 804"/>
                <a:gd name="T102" fmla="*/ 1894 w 564"/>
                <a:gd name="T103" fmla="*/ 195 h 804"/>
                <a:gd name="T104" fmla="*/ 2371 w 564"/>
                <a:gd name="T105" fmla="*/ 65 h 804"/>
                <a:gd name="T106" fmla="*/ 2921 w 564"/>
                <a:gd name="T107" fmla="*/ 29 h 804"/>
                <a:gd name="T108" fmla="*/ 3660 w 564"/>
                <a:gd name="T109" fmla="*/ 0 h 804"/>
                <a:gd name="T110" fmla="*/ 4494 w 564"/>
                <a:gd name="T111" fmla="*/ 65 h 804"/>
                <a:gd name="T112" fmla="*/ 3306 w 564"/>
                <a:gd name="T113" fmla="*/ 32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1" name="任意多边形 97415">
              <a:extLst>
                <a:ext uri="{FF2B5EF4-FFF2-40B4-BE49-F238E27FC236}">
                  <a16:creationId xmlns:a16="http://schemas.microsoft.com/office/drawing/2014/main" xmlns="" id="{08E9138C-F14B-301C-FC82-2D019A9B346C}"/>
                </a:ext>
              </a:extLst>
            </p:cNvPr>
            <p:cNvSpPr>
              <a:spLocks/>
            </p:cNvSpPr>
            <p:nvPr/>
          </p:nvSpPr>
          <p:spPr bwMode="auto">
            <a:xfrm>
              <a:off x="1911" y="1332"/>
              <a:ext cx="1150" cy="1323"/>
            </a:xfrm>
            <a:custGeom>
              <a:avLst/>
              <a:gdLst>
                <a:gd name="T0" fmla="*/ 4300 w 636"/>
                <a:gd name="T1" fmla="*/ 7779 h 733"/>
                <a:gd name="T2" fmla="*/ 3401 w 636"/>
                <a:gd name="T3" fmla="*/ 7268 h 733"/>
                <a:gd name="T4" fmla="*/ 3144 w 636"/>
                <a:gd name="T5" fmla="*/ 6828 h 733"/>
                <a:gd name="T6" fmla="*/ 2821 w 636"/>
                <a:gd name="T7" fmla="*/ 6633 h 733"/>
                <a:gd name="T8" fmla="*/ 2246 w 636"/>
                <a:gd name="T9" fmla="*/ 6568 h 733"/>
                <a:gd name="T10" fmla="*/ 1602 w 636"/>
                <a:gd name="T11" fmla="*/ 6120 h 733"/>
                <a:gd name="T12" fmla="*/ 1253 w 636"/>
                <a:gd name="T13" fmla="*/ 5828 h 733"/>
                <a:gd name="T14" fmla="*/ 1031 w 636"/>
                <a:gd name="T15" fmla="*/ 5485 h 733"/>
                <a:gd name="T16" fmla="*/ 964 w 636"/>
                <a:gd name="T17" fmla="*/ 4982 h 733"/>
                <a:gd name="T18" fmla="*/ 1031 w 636"/>
                <a:gd name="T19" fmla="*/ 4655 h 733"/>
                <a:gd name="T20" fmla="*/ 579 w 636"/>
                <a:gd name="T21" fmla="*/ 4339 h 733"/>
                <a:gd name="T22" fmla="*/ 130 w 636"/>
                <a:gd name="T23" fmla="*/ 3639 h 733"/>
                <a:gd name="T24" fmla="*/ 0 w 636"/>
                <a:gd name="T25" fmla="*/ 3059 h 733"/>
                <a:gd name="T26" fmla="*/ 94 w 636"/>
                <a:gd name="T27" fmla="*/ 2579 h 733"/>
                <a:gd name="T28" fmla="*/ 255 w 636"/>
                <a:gd name="T29" fmla="*/ 2112 h 733"/>
                <a:gd name="T30" fmla="*/ 768 w 636"/>
                <a:gd name="T31" fmla="*/ 1664 h 733"/>
                <a:gd name="T32" fmla="*/ 703 w 636"/>
                <a:gd name="T33" fmla="*/ 1117 h 733"/>
                <a:gd name="T34" fmla="*/ 768 w 636"/>
                <a:gd name="T35" fmla="*/ 776 h 733"/>
                <a:gd name="T36" fmla="*/ 1089 w 636"/>
                <a:gd name="T37" fmla="*/ 264 h 733"/>
                <a:gd name="T38" fmla="*/ 1573 w 636"/>
                <a:gd name="T39" fmla="*/ 94 h 733"/>
                <a:gd name="T40" fmla="*/ 2246 w 636"/>
                <a:gd name="T41" fmla="*/ 13 h 733"/>
                <a:gd name="T42" fmla="*/ 2788 w 636"/>
                <a:gd name="T43" fmla="*/ 0 h 733"/>
                <a:gd name="T44" fmla="*/ 3466 w 636"/>
                <a:gd name="T45" fmla="*/ 199 h 733"/>
                <a:gd name="T46" fmla="*/ 3848 w 636"/>
                <a:gd name="T47" fmla="*/ 328 h 733"/>
                <a:gd name="T48" fmla="*/ 4681 w 636"/>
                <a:gd name="T49" fmla="*/ 1029 h 733"/>
                <a:gd name="T50" fmla="*/ 4936 w 636"/>
                <a:gd name="T51" fmla="*/ 1606 h 733"/>
                <a:gd name="T52" fmla="*/ 3204 w 636"/>
                <a:gd name="T53" fmla="*/ 1857 h 733"/>
                <a:gd name="T54" fmla="*/ 3144 w 636"/>
                <a:gd name="T55" fmla="*/ 2242 h 733"/>
                <a:gd name="T56" fmla="*/ 3848 w 636"/>
                <a:gd name="T57" fmla="*/ 4785 h 733"/>
                <a:gd name="T58" fmla="*/ 5450 w 636"/>
                <a:gd name="T59" fmla="*/ 5297 h 733"/>
                <a:gd name="T60" fmla="*/ 6797 w 636"/>
                <a:gd name="T61" fmla="*/ 5933 h 733"/>
                <a:gd name="T62" fmla="*/ 4300 w 636"/>
                <a:gd name="T63" fmla="*/ 7779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2" name="任意多边形 97416">
              <a:extLst>
                <a:ext uri="{FF2B5EF4-FFF2-40B4-BE49-F238E27FC236}">
                  <a16:creationId xmlns:a16="http://schemas.microsoft.com/office/drawing/2014/main" xmlns="" id="{234F1F00-C12F-E0C3-085F-EF8D83C494A7}"/>
                </a:ext>
              </a:extLst>
            </p:cNvPr>
            <p:cNvSpPr>
              <a:spLocks/>
            </p:cNvSpPr>
            <p:nvPr/>
          </p:nvSpPr>
          <p:spPr bwMode="auto">
            <a:xfrm>
              <a:off x="1894" y="1319"/>
              <a:ext cx="489" cy="845"/>
            </a:xfrm>
            <a:custGeom>
              <a:avLst/>
              <a:gdLst>
                <a:gd name="T0" fmla="*/ 1034 w 270"/>
                <a:gd name="T1" fmla="*/ 4339 h 468"/>
                <a:gd name="T2" fmla="*/ 808 w 270"/>
                <a:gd name="T3" fmla="*/ 4019 h 468"/>
                <a:gd name="T4" fmla="*/ 581 w 270"/>
                <a:gd name="T5" fmla="*/ 3638 h 468"/>
                <a:gd name="T6" fmla="*/ 489 w 270"/>
                <a:gd name="T7" fmla="*/ 3221 h 468"/>
                <a:gd name="T8" fmla="*/ 547 w 270"/>
                <a:gd name="T9" fmla="*/ 2837 h 468"/>
                <a:gd name="T10" fmla="*/ 772 w 270"/>
                <a:gd name="T11" fmla="*/ 2521 h 468"/>
                <a:gd name="T12" fmla="*/ 1290 w 270"/>
                <a:gd name="T13" fmla="*/ 2324 h 468"/>
                <a:gd name="T14" fmla="*/ 1581 w 270"/>
                <a:gd name="T15" fmla="*/ 2105 h 468"/>
                <a:gd name="T16" fmla="*/ 1646 w 270"/>
                <a:gd name="T17" fmla="*/ 1659 h 468"/>
                <a:gd name="T18" fmla="*/ 1456 w 270"/>
                <a:gd name="T19" fmla="*/ 1307 h 468"/>
                <a:gd name="T20" fmla="*/ 1326 w 270"/>
                <a:gd name="T21" fmla="*/ 1082 h 468"/>
                <a:gd name="T22" fmla="*/ 1290 w 270"/>
                <a:gd name="T23" fmla="*/ 578 h 468"/>
                <a:gd name="T24" fmla="*/ 1485 w 270"/>
                <a:gd name="T25" fmla="*/ 381 h 468"/>
                <a:gd name="T26" fmla="*/ 1807 w 270"/>
                <a:gd name="T27" fmla="*/ 320 h 468"/>
                <a:gd name="T28" fmla="*/ 2162 w 270"/>
                <a:gd name="T29" fmla="*/ 195 h 468"/>
                <a:gd name="T30" fmla="*/ 2423 w 270"/>
                <a:gd name="T31" fmla="*/ 159 h 468"/>
                <a:gd name="T32" fmla="*/ 2907 w 270"/>
                <a:gd name="T33" fmla="*/ 130 h 468"/>
                <a:gd name="T34" fmla="*/ 2454 w 270"/>
                <a:gd name="T35" fmla="*/ 0 h 468"/>
                <a:gd name="T36" fmla="*/ 2001 w 270"/>
                <a:gd name="T37" fmla="*/ 0 h 468"/>
                <a:gd name="T38" fmla="*/ 1646 w 270"/>
                <a:gd name="T39" fmla="*/ 0 h 468"/>
                <a:gd name="T40" fmla="*/ 1224 w 270"/>
                <a:gd name="T41" fmla="*/ 130 h 468"/>
                <a:gd name="T42" fmla="*/ 902 w 270"/>
                <a:gd name="T43" fmla="*/ 381 h 468"/>
                <a:gd name="T44" fmla="*/ 808 w 270"/>
                <a:gd name="T45" fmla="*/ 672 h 468"/>
                <a:gd name="T46" fmla="*/ 676 w 270"/>
                <a:gd name="T47" fmla="*/ 1082 h 468"/>
                <a:gd name="T48" fmla="*/ 676 w 270"/>
                <a:gd name="T49" fmla="*/ 1401 h 468"/>
                <a:gd name="T50" fmla="*/ 772 w 270"/>
                <a:gd name="T51" fmla="*/ 1688 h 468"/>
                <a:gd name="T52" fmla="*/ 453 w 270"/>
                <a:gd name="T53" fmla="*/ 1820 h 468"/>
                <a:gd name="T54" fmla="*/ 292 w 270"/>
                <a:gd name="T55" fmla="*/ 1979 h 468"/>
                <a:gd name="T56" fmla="*/ 96 w 270"/>
                <a:gd name="T57" fmla="*/ 2266 h 468"/>
                <a:gd name="T58" fmla="*/ 0 w 270"/>
                <a:gd name="T59" fmla="*/ 2679 h 468"/>
                <a:gd name="T60" fmla="*/ 0 w 270"/>
                <a:gd name="T61" fmla="*/ 3221 h 468"/>
                <a:gd name="T62" fmla="*/ 161 w 270"/>
                <a:gd name="T63" fmla="*/ 3797 h 468"/>
                <a:gd name="T64" fmla="*/ 424 w 270"/>
                <a:gd name="T65" fmla="*/ 4434 h 468"/>
                <a:gd name="T66" fmla="*/ 614 w 270"/>
                <a:gd name="T67" fmla="*/ 4619 h 468"/>
                <a:gd name="T68" fmla="*/ 837 w 270"/>
                <a:gd name="T69" fmla="*/ 4750 h 468"/>
                <a:gd name="T70" fmla="*/ 1128 w 270"/>
                <a:gd name="T71" fmla="*/ 4974 h 468"/>
                <a:gd name="T72" fmla="*/ 1194 w 270"/>
                <a:gd name="T73" fmla="*/ 4685 h 468"/>
                <a:gd name="T74" fmla="*/ 1034 w 270"/>
                <a:gd name="T75" fmla="*/ 4339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3" name="任意多边形 97417">
              <a:extLst>
                <a:ext uri="{FF2B5EF4-FFF2-40B4-BE49-F238E27FC236}">
                  <a16:creationId xmlns:a16="http://schemas.microsoft.com/office/drawing/2014/main" xmlns="" id="{C8FC2419-9EF7-AFF3-4841-7CA56F0ACF5A}"/>
                </a:ext>
              </a:extLst>
            </p:cNvPr>
            <p:cNvSpPr>
              <a:spLocks/>
            </p:cNvSpPr>
            <p:nvPr/>
          </p:nvSpPr>
          <p:spPr bwMode="auto">
            <a:xfrm>
              <a:off x="2193" y="1498"/>
              <a:ext cx="580" cy="1056"/>
            </a:xfrm>
            <a:custGeom>
              <a:avLst/>
              <a:gdLst>
                <a:gd name="T0" fmla="*/ 2784 w 321"/>
                <a:gd name="T1" fmla="*/ 6211 h 585"/>
                <a:gd name="T2" fmla="*/ 2493 w 321"/>
                <a:gd name="T3" fmla="*/ 6083 h 585"/>
                <a:gd name="T4" fmla="*/ 2141 w 321"/>
                <a:gd name="T5" fmla="*/ 6022 h 585"/>
                <a:gd name="T6" fmla="*/ 1951 w 321"/>
                <a:gd name="T7" fmla="*/ 6022 h 585"/>
                <a:gd name="T8" fmla="*/ 2338 w 321"/>
                <a:gd name="T9" fmla="*/ 5859 h 585"/>
                <a:gd name="T10" fmla="*/ 1982 w 321"/>
                <a:gd name="T11" fmla="*/ 5699 h 585"/>
                <a:gd name="T12" fmla="*/ 1630 w 321"/>
                <a:gd name="T13" fmla="*/ 5576 h 585"/>
                <a:gd name="T14" fmla="*/ 1214 w 321"/>
                <a:gd name="T15" fmla="*/ 5509 h 585"/>
                <a:gd name="T16" fmla="*/ 1630 w 321"/>
                <a:gd name="T17" fmla="*/ 5448 h 585"/>
                <a:gd name="T18" fmla="*/ 2076 w 321"/>
                <a:gd name="T19" fmla="*/ 5448 h 585"/>
                <a:gd name="T20" fmla="*/ 1469 w 321"/>
                <a:gd name="T21" fmla="*/ 5092 h 585"/>
                <a:gd name="T22" fmla="*/ 992 w 321"/>
                <a:gd name="T23" fmla="*/ 4937 h 585"/>
                <a:gd name="T24" fmla="*/ 701 w 321"/>
                <a:gd name="T25" fmla="*/ 4905 h 585"/>
                <a:gd name="T26" fmla="*/ 1185 w 321"/>
                <a:gd name="T27" fmla="*/ 4812 h 585"/>
                <a:gd name="T28" fmla="*/ 1695 w 321"/>
                <a:gd name="T29" fmla="*/ 4841 h 585"/>
                <a:gd name="T30" fmla="*/ 1951 w 321"/>
                <a:gd name="T31" fmla="*/ 4874 h 585"/>
                <a:gd name="T32" fmla="*/ 1505 w 321"/>
                <a:gd name="T33" fmla="*/ 4589 h 585"/>
                <a:gd name="T34" fmla="*/ 992 w 321"/>
                <a:gd name="T35" fmla="*/ 4457 h 585"/>
                <a:gd name="T36" fmla="*/ 381 w 321"/>
                <a:gd name="T37" fmla="*/ 4302 h 585"/>
                <a:gd name="T38" fmla="*/ 1149 w 321"/>
                <a:gd name="T39" fmla="*/ 4273 h 585"/>
                <a:gd name="T40" fmla="*/ 1599 w 321"/>
                <a:gd name="T41" fmla="*/ 4302 h 585"/>
                <a:gd name="T42" fmla="*/ 1149 w 321"/>
                <a:gd name="T43" fmla="*/ 3888 h 585"/>
                <a:gd name="T44" fmla="*/ 352 w 321"/>
                <a:gd name="T45" fmla="*/ 3601 h 585"/>
                <a:gd name="T46" fmla="*/ 0 w 321"/>
                <a:gd name="T47" fmla="*/ 3506 h 585"/>
                <a:gd name="T48" fmla="*/ 1149 w 321"/>
                <a:gd name="T49" fmla="*/ 3571 h 585"/>
                <a:gd name="T50" fmla="*/ 1344 w 321"/>
                <a:gd name="T51" fmla="*/ 3601 h 585"/>
                <a:gd name="T52" fmla="*/ 1084 w 321"/>
                <a:gd name="T53" fmla="*/ 3376 h 585"/>
                <a:gd name="T54" fmla="*/ 636 w 321"/>
                <a:gd name="T55" fmla="*/ 3024 h 585"/>
                <a:gd name="T56" fmla="*/ 1185 w 321"/>
                <a:gd name="T57" fmla="*/ 2865 h 585"/>
                <a:gd name="T58" fmla="*/ 992 w 321"/>
                <a:gd name="T59" fmla="*/ 2643 h 585"/>
                <a:gd name="T60" fmla="*/ 542 w 321"/>
                <a:gd name="T61" fmla="*/ 2388 h 585"/>
                <a:gd name="T62" fmla="*/ 768 w 321"/>
                <a:gd name="T63" fmla="*/ 2229 h 585"/>
                <a:gd name="T64" fmla="*/ 477 w 321"/>
                <a:gd name="T65" fmla="*/ 2040 h 585"/>
                <a:gd name="T66" fmla="*/ 94 w 321"/>
                <a:gd name="T67" fmla="*/ 1942 h 585"/>
                <a:gd name="T68" fmla="*/ 513 w 321"/>
                <a:gd name="T69" fmla="*/ 1848 h 585"/>
                <a:gd name="T70" fmla="*/ 226 w 321"/>
                <a:gd name="T71" fmla="*/ 1594 h 585"/>
                <a:gd name="T72" fmla="*/ 0 w 321"/>
                <a:gd name="T73" fmla="*/ 1558 h 585"/>
                <a:gd name="T74" fmla="*/ 352 w 321"/>
                <a:gd name="T75" fmla="*/ 1498 h 585"/>
                <a:gd name="T76" fmla="*/ 636 w 321"/>
                <a:gd name="T77" fmla="*/ 1529 h 585"/>
                <a:gd name="T78" fmla="*/ 255 w 321"/>
                <a:gd name="T79" fmla="*/ 1117 h 585"/>
                <a:gd name="T80" fmla="*/ 130 w 321"/>
                <a:gd name="T81" fmla="*/ 794 h 585"/>
                <a:gd name="T82" fmla="*/ 412 w 321"/>
                <a:gd name="T83" fmla="*/ 1016 h 585"/>
                <a:gd name="T84" fmla="*/ 737 w 321"/>
                <a:gd name="T85" fmla="*/ 1052 h 585"/>
                <a:gd name="T86" fmla="*/ 607 w 321"/>
                <a:gd name="T87" fmla="*/ 446 h 585"/>
                <a:gd name="T88" fmla="*/ 578 w 321"/>
                <a:gd name="T89" fmla="*/ 0 h 585"/>
                <a:gd name="T90" fmla="*/ 672 w 321"/>
                <a:gd name="T91" fmla="*/ 287 h 585"/>
                <a:gd name="T92" fmla="*/ 992 w 321"/>
                <a:gd name="T93" fmla="*/ 607 h 585"/>
                <a:gd name="T94" fmla="*/ 963 w 321"/>
                <a:gd name="T95" fmla="*/ 255 h 585"/>
                <a:gd name="T96" fmla="*/ 992 w 321"/>
                <a:gd name="T97" fmla="*/ 65 h 585"/>
                <a:gd name="T98" fmla="*/ 1185 w 321"/>
                <a:gd name="T99" fmla="*/ 352 h 585"/>
                <a:gd name="T100" fmla="*/ 1440 w 321"/>
                <a:gd name="T101" fmla="*/ 542 h 585"/>
                <a:gd name="T102" fmla="*/ 1695 w 321"/>
                <a:gd name="T103" fmla="*/ 94 h 585"/>
                <a:gd name="T104" fmla="*/ 1821 w 321"/>
                <a:gd name="T105" fmla="*/ 410 h 585"/>
                <a:gd name="T106" fmla="*/ 2047 w 321"/>
                <a:gd name="T107" fmla="*/ 672 h 585"/>
                <a:gd name="T108" fmla="*/ 2177 w 321"/>
                <a:gd name="T109" fmla="*/ 255 h 585"/>
                <a:gd name="T110" fmla="*/ 2338 w 321"/>
                <a:gd name="T111" fmla="*/ 861 h 585"/>
                <a:gd name="T112" fmla="*/ 3422 w 321"/>
                <a:gd name="T113" fmla="*/ 5419 h 585"/>
                <a:gd name="T114" fmla="*/ 2784 w 321"/>
                <a:gd name="T115" fmla="*/ 6211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4" name="任意多边形 97418">
              <a:extLst>
                <a:ext uri="{FF2B5EF4-FFF2-40B4-BE49-F238E27FC236}">
                  <a16:creationId xmlns:a16="http://schemas.microsoft.com/office/drawing/2014/main" xmlns="" id="{14648243-9377-F74E-E7F8-39664202BB58}"/>
                </a:ext>
              </a:extLst>
            </p:cNvPr>
            <p:cNvSpPr>
              <a:spLocks/>
            </p:cNvSpPr>
            <p:nvPr/>
          </p:nvSpPr>
          <p:spPr bwMode="auto">
            <a:xfrm>
              <a:off x="2453" y="1505"/>
              <a:ext cx="906" cy="618"/>
            </a:xfrm>
            <a:custGeom>
              <a:avLst/>
              <a:gdLst>
                <a:gd name="T0" fmla="*/ 608 w 501"/>
                <a:gd name="T1" fmla="*/ 768 h 342"/>
                <a:gd name="T2" fmla="*/ 29 w 501"/>
                <a:gd name="T3" fmla="*/ 768 h 342"/>
                <a:gd name="T4" fmla="*/ 0 w 501"/>
                <a:gd name="T5" fmla="*/ 1852 h 342"/>
                <a:gd name="T6" fmla="*/ 291 w 501"/>
                <a:gd name="T7" fmla="*/ 3291 h 342"/>
                <a:gd name="T8" fmla="*/ 2698 w 501"/>
                <a:gd name="T9" fmla="*/ 3647 h 342"/>
                <a:gd name="T10" fmla="*/ 5105 w 501"/>
                <a:gd name="T11" fmla="*/ 3262 h 342"/>
                <a:gd name="T12" fmla="*/ 5295 w 501"/>
                <a:gd name="T13" fmla="*/ 1821 h 342"/>
                <a:gd name="T14" fmla="*/ 5356 w 501"/>
                <a:gd name="T15" fmla="*/ 1055 h 342"/>
                <a:gd name="T16" fmla="*/ 5134 w 501"/>
                <a:gd name="T17" fmla="*/ 477 h 342"/>
                <a:gd name="T18" fmla="*/ 3848 w 501"/>
                <a:gd name="T19" fmla="*/ 0 h 342"/>
                <a:gd name="T20" fmla="*/ 2662 w 501"/>
                <a:gd name="T21" fmla="*/ 0 h 342"/>
                <a:gd name="T22" fmla="*/ 1893 w 501"/>
                <a:gd name="T23" fmla="*/ 352 h 342"/>
                <a:gd name="T24" fmla="*/ 1154 w 501"/>
                <a:gd name="T25" fmla="*/ 768 h 342"/>
                <a:gd name="T26" fmla="*/ 608 w 501"/>
                <a:gd name="T27" fmla="*/ 768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5" name="任意多边形 97419">
              <a:extLst>
                <a:ext uri="{FF2B5EF4-FFF2-40B4-BE49-F238E27FC236}">
                  <a16:creationId xmlns:a16="http://schemas.microsoft.com/office/drawing/2014/main" xmlns="" id="{DD9D2666-4231-6B07-F37C-0601C36507F7}"/>
                </a:ext>
              </a:extLst>
            </p:cNvPr>
            <p:cNvSpPr>
              <a:spLocks/>
            </p:cNvSpPr>
            <p:nvPr/>
          </p:nvSpPr>
          <p:spPr bwMode="auto">
            <a:xfrm>
              <a:off x="2540" y="1928"/>
              <a:ext cx="824" cy="379"/>
            </a:xfrm>
            <a:custGeom>
              <a:avLst/>
              <a:gdLst>
                <a:gd name="T0" fmla="*/ 607 w 456"/>
                <a:gd name="T1" fmla="*/ 159 h 210"/>
                <a:gd name="T2" fmla="*/ 0 w 456"/>
                <a:gd name="T3" fmla="*/ 570 h 210"/>
                <a:gd name="T4" fmla="*/ 2495 w 456"/>
                <a:gd name="T5" fmla="*/ 2227 h 210"/>
                <a:gd name="T6" fmla="*/ 3135 w 456"/>
                <a:gd name="T7" fmla="*/ 1276 h 210"/>
                <a:gd name="T8" fmla="*/ 4256 w 456"/>
                <a:gd name="T9" fmla="*/ 893 h 210"/>
                <a:gd name="T10" fmla="*/ 4863 w 456"/>
                <a:gd name="T11" fmla="*/ 159 h 210"/>
                <a:gd name="T12" fmla="*/ 4284 w 456"/>
                <a:gd name="T13" fmla="*/ 0 h 210"/>
                <a:gd name="T14" fmla="*/ 3010 w 456"/>
                <a:gd name="T15" fmla="*/ 226 h 210"/>
                <a:gd name="T16" fmla="*/ 2273 w 456"/>
                <a:gd name="T17" fmla="*/ 254 h 210"/>
                <a:gd name="T18" fmla="*/ 1695 w 456"/>
                <a:gd name="T19" fmla="*/ 94 h 210"/>
                <a:gd name="T20" fmla="*/ 607 w 456"/>
                <a:gd name="T21" fmla="*/ 159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6" name="任意多边形 97420">
              <a:extLst>
                <a:ext uri="{FF2B5EF4-FFF2-40B4-BE49-F238E27FC236}">
                  <a16:creationId xmlns:a16="http://schemas.microsoft.com/office/drawing/2014/main" xmlns="" id="{DDE905D1-244F-D486-AA49-58AD4B8A062C}"/>
                </a:ext>
              </a:extLst>
            </p:cNvPr>
            <p:cNvSpPr>
              <a:spLocks/>
            </p:cNvSpPr>
            <p:nvPr/>
          </p:nvSpPr>
          <p:spPr bwMode="auto">
            <a:xfrm>
              <a:off x="2160" y="2666"/>
              <a:ext cx="1302" cy="372"/>
            </a:xfrm>
            <a:custGeom>
              <a:avLst/>
              <a:gdLst>
                <a:gd name="T0" fmla="*/ 0 w 720"/>
                <a:gd name="T1" fmla="*/ 211 h 206"/>
                <a:gd name="T2" fmla="*/ 1031 w 720"/>
                <a:gd name="T3" fmla="*/ 979 h 206"/>
                <a:gd name="T4" fmla="*/ 1732 w 720"/>
                <a:gd name="T5" fmla="*/ 1490 h 206"/>
                <a:gd name="T6" fmla="*/ 2371 w 720"/>
                <a:gd name="T7" fmla="*/ 1873 h 206"/>
                <a:gd name="T8" fmla="*/ 2884 w 720"/>
                <a:gd name="T9" fmla="*/ 2060 h 206"/>
                <a:gd name="T10" fmla="*/ 3718 w 720"/>
                <a:gd name="T11" fmla="*/ 2192 h 206"/>
                <a:gd name="T12" fmla="*/ 4427 w 720"/>
                <a:gd name="T13" fmla="*/ 2192 h 206"/>
                <a:gd name="T14" fmla="*/ 5134 w 720"/>
                <a:gd name="T15" fmla="*/ 2060 h 206"/>
                <a:gd name="T16" fmla="*/ 5647 w 720"/>
                <a:gd name="T17" fmla="*/ 1938 h 206"/>
                <a:gd name="T18" fmla="*/ 6219 w 720"/>
                <a:gd name="T19" fmla="*/ 1614 h 206"/>
                <a:gd name="T20" fmla="*/ 6864 w 720"/>
                <a:gd name="T21" fmla="*/ 1331 h 206"/>
                <a:gd name="T22" fmla="*/ 7411 w 720"/>
                <a:gd name="T23" fmla="*/ 899 h 206"/>
                <a:gd name="T24" fmla="*/ 7698 w 720"/>
                <a:gd name="T25" fmla="*/ 636 h 206"/>
                <a:gd name="T26" fmla="*/ 5713 w 720"/>
                <a:gd name="T27" fmla="*/ 0 h 206"/>
                <a:gd name="T28" fmla="*/ 3401 w 720"/>
                <a:gd name="T29" fmla="*/ 65 h 206"/>
                <a:gd name="T30" fmla="*/ 0 w 720"/>
                <a:gd name="T31" fmla="*/ 211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7" name="任意多边形 97421">
              <a:extLst>
                <a:ext uri="{FF2B5EF4-FFF2-40B4-BE49-F238E27FC236}">
                  <a16:creationId xmlns:a16="http://schemas.microsoft.com/office/drawing/2014/main" xmlns="" id="{EC6DE4CA-53B4-849D-4892-65DC5591DD10}"/>
                </a:ext>
              </a:extLst>
            </p:cNvPr>
            <p:cNvSpPr>
              <a:spLocks/>
            </p:cNvSpPr>
            <p:nvPr/>
          </p:nvSpPr>
          <p:spPr bwMode="auto">
            <a:xfrm>
              <a:off x="2513" y="2150"/>
              <a:ext cx="515" cy="395"/>
            </a:xfrm>
            <a:custGeom>
              <a:avLst/>
              <a:gdLst>
                <a:gd name="T0" fmla="*/ 0 w 285"/>
                <a:gd name="T1" fmla="*/ 0 h 219"/>
                <a:gd name="T2" fmla="*/ 195 w 285"/>
                <a:gd name="T3" fmla="*/ 752 h 219"/>
                <a:gd name="T4" fmla="*/ 412 w 285"/>
                <a:gd name="T5" fmla="*/ 1162 h 219"/>
                <a:gd name="T6" fmla="*/ 737 w 285"/>
                <a:gd name="T7" fmla="*/ 1607 h 219"/>
                <a:gd name="T8" fmla="*/ 1055 w 285"/>
                <a:gd name="T9" fmla="*/ 1988 h 219"/>
                <a:gd name="T10" fmla="*/ 1375 w 285"/>
                <a:gd name="T11" fmla="*/ 2316 h 219"/>
                <a:gd name="T12" fmla="*/ 3039 w 285"/>
                <a:gd name="T13" fmla="*/ 1057 h 219"/>
                <a:gd name="T14" fmla="*/ 2076 w 285"/>
                <a:gd name="T15" fmla="*/ 422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8" name="任意多边形 97422">
              <a:extLst>
                <a:ext uri="{FF2B5EF4-FFF2-40B4-BE49-F238E27FC236}">
                  <a16:creationId xmlns:a16="http://schemas.microsoft.com/office/drawing/2014/main" xmlns="" id="{1E18B5DB-1642-738D-620D-5D0F378BA930}"/>
                </a:ext>
              </a:extLst>
            </p:cNvPr>
            <p:cNvSpPr>
              <a:spLocks/>
            </p:cNvSpPr>
            <p:nvPr/>
          </p:nvSpPr>
          <p:spPr bwMode="auto">
            <a:xfrm>
              <a:off x="2670" y="1756"/>
              <a:ext cx="770" cy="914"/>
            </a:xfrm>
            <a:custGeom>
              <a:avLst/>
              <a:gdLst>
                <a:gd name="T0" fmla="*/ 130 w 426"/>
                <a:gd name="T1" fmla="*/ 5305 h 506"/>
                <a:gd name="T2" fmla="*/ 0 w 426"/>
                <a:gd name="T3" fmla="*/ 4662 h 506"/>
                <a:gd name="T4" fmla="*/ 381 w 426"/>
                <a:gd name="T5" fmla="*/ 4026 h 506"/>
                <a:gd name="T6" fmla="*/ 1215 w 426"/>
                <a:gd name="T7" fmla="*/ 3383 h 506"/>
                <a:gd name="T8" fmla="*/ 1918 w 426"/>
                <a:gd name="T9" fmla="*/ 2874 h 506"/>
                <a:gd name="T10" fmla="*/ 2245 w 426"/>
                <a:gd name="T11" fmla="*/ 2234 h 506"/>
                <a:gd name="T12" fmla="*/ 2816 w 426"/>
                <a:gd name="T13" fmla="*/ 2047 h 506"/>
                <a:gd name="T14" fmla="*/ 3460 w 426"/>
                <a:gd name="T15" fmla="*/ 1915 h 506"/>
                <a:gd name="T16" fmla="*/ 3714 w 426"/>
                <a:gd name="T17" fmla="*/ 1404 h 506"/>
                <a:gd name="T18" fmla="*/ 4034 w 426"/>
                <a:gd name="T19" fmla="*/ 701 h 506"/>
                <a:gd name="T20" fmla="*/ 4228 w 426"/>
                <a:gd name="T21" fmla="*/ 130 h 506"/>
                <a:gd name="T22" fmla="*/ 4418 w 426"/>
                <a:gd name="T23" fmla="*/ 0 h 506"/>
                <a:gd name="T24" fmla="*/ 4548 w 426"/>
                <a:gd name="T25" fmla="*/ 854 h 506"/>
                <a:gd name="T26" fmla="*/ 4548 w 426"/>
                <a:gd name="T27" fmla="*/ 1586 h 506"/>
                <a:gd name="T28" fmla="*/ 4548 w 426"/>
                <a:gd name="T29" fmla="*/ 2097 h 506"/>
                <a:gd name="T30" fmla="*/ 4483 w 426"/>
                <a:gd name="T31" fmla="*/ 2639 h 506"/>
                <a:gd name="T32" fmla="*/ 4387 w 426"/>
                <a:gd name="T33" fmla="*/ 3152 h 506"/>
                <a:gd name="T34" fmla="*/ 4163 w 426"/>
                <a:gd name="T35" fmla="*/ 3726 h 506"/>
                <a:gd name="T36" fmla="*/ 3940 w 426"/>
                <a:gd name="T37" fmla="*/ 4173 h 506"/>
                <a:gd name="T38" fmla="*/ 3620 w 426"/>
                <a:gd name="T39" fmla="*/ 4649 h 506"/>
                <a:gd name="T40" fmla="*/ 3042 w 426"/>
                <a:gd name="T41" fmla="*/ 5386 h 506"/>
                <a:gd name="T42" fmla="*/ 1918 w 426"/>
                <a:gd name="T43" fmla="*/ 5240 h 506"/>
                <a:gd name="T44" fmla="*/ 130 w 426"/>
                <a:gd name="T45" fmla="*/ 5305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9" name="任意多边形 97423">
              <a:extLst>
                <a:ext uri="{FF2B5EF4-FFF2-40B4-BE49-F238E27FC236}">
                  <a16:creationId xmlns:a16="http://schemas.microsoft.com/office/drawing/2014/main" xmlns="" id="{8B3AD5A0-D390-B168-D087-AE276A478CE0}"/>
                </a:ext>
              </a:extLst>
            </p:cNvPr>
            <p:cNvSpPr>
              <a:spLocks/>
            </p:cNvSpPr>
            <p:nvPr/>
          </p:nvSpPr>
          <p:spPr bwMode="auto">
            <a:xfrm>
              <a:off x="1661" y="2417"/>
              <a:ext cx="1817" cy="433"/>
            </a:xfrm>
            <a:custGeom>
              <a:avLst/>
              <a:gdLst>
                <a:gd name="T0" fmla="*/ 1922 w 1005"/>
                <a:gd name="T1" fmla="*/ 316 h 240"/>
                <a:gd name="T2" fmla="*/ 2144 w 1005"/>
                <a:gd name="T3" fmla="*/ 615 h 240"/>
                <a:gd name="T4" fmla="*/ 2631 w 1005"/>
                <a:gd name="T5" fmla="*/ 826 h 240"/>
                <a:gd name="T6" fmla="*/ 3079 w 1005"/>
                <a:gd name="T7" fmla="*/ 870 h 240"/>
                <a:gd name="T8" fmla="*/ 3462 w 1005"/>
                <a:gd name="T9" fmla="*/ 826 h 240"/>
                <a:gd name="T10" fmla="*/ 4296 w 1005"/>
                <a:gd name="T11" fmla="*/ 951 h 240"/>
                <a:gd name="T12" fmla="*/ 5064 w 1005"/>
                <a:gd name="T13" fmla="*/ 1335 h 240"/>
                <a:gd name="T14" fmla="*/ 5704 w 1005"/>
                <a:gd name="T15" fmla="*/ 1380 h 240"/>
                <a:gd name="T16" fmla="*/ 6093 w 1005"/>
                <a:gd name="T17" fmla="*/ 1276 h 240"/>
                <a:gd name="T18" fmla="*/ 6599 w 1005"/>
                <a:gd name="T19" fmla="*/ 1185 h 240"/>
                <a:gd name="T20" fmla="*/ 7116 w 1005"/>
                <a:gd name="T21" fmla="*/ 1146 h 240"/>
                <a:gd name="T22" fmla="*/ 7565 w 1005"/>
                <a:gd name="T23" fmla="*/ 1122 h 240"/>
                <a:gd name="T24" fmla="*/ 7950 w 1005"/>
                <a:gd name="T25" fmla="*/ 1146 h 240"/>
                <a:gd name="T26" fmla="*/ 8653 w 1005"/>
                <a:gd name="T27" fmla="*/ 1146 h 240"/>
                <a:gd name="T28" fmla="*/ 9486 w 1005"/>
                <a:gd name="T29" fmla="*/ 1396 h 240"/>
                <a:gd name="T30" fmla="*/ 10130 w 1005"/>
                <a:gd name="T31" fmla="*/ 1846 h 240"/>
                <a:gd name="T32" fmla="*/ 10737 w 1005"/>
                <a:gd name="T33" fmla="*/ 2080 h 240"/>
                <a:gd name="T34" fmla="*/ 10356 w 1005"/>
                <a:gd name="T35" fmla="*/ 2360 h 240"/>
                <a:gd name="T36" fmla="*/ 10159 w 1005"/>
                <a:gd name="T37" fmla="*/ 2235 h 240"/>
                <a:gd name="T38" fmla="*/ 9551 w 1005"/>
                <a:gd name="T39" fmla="*/ 2096 h 240"/>
                <a:gd name="T40" fmla="*/ 8528 w 1005"/>
                <a:gd name="T41" fmla="*/ 1972 h 240"/>
                <a:gd name="T42" fmla="*/ 8398 w 1005"/>
                <a:gd name="T43" fmla="*/ 1651 h 240"/>
                <a:gd name="T44" fmla="*/ 8208 w 1005"/>
                <a:gd name="T45" fmla="*/ 1651 h 240"/>
                <a:gd name="T46" fmla="*/ 7885 w 1005"/>
                <a:gd name="T47" fmla="*/ 2096 h 240"/>
                <a:gd name="T48" fmla="*/ 7310 w 1005"/>
                <a:gd name="T49" fmla="*/ 2226 h 240"/>
                <a:gd name="T50" fmla="*/ 6861 w 1005"/>
                <a:gd name="T51" fmla="*/ 2243 h 240"/>
                <a:gd name="T52" fmla="*/ 6152 w 1005"/>
                <a:gd name="T53" fmla="*/ 2372 h 240"/>
                <a:gd name="T54" fmla="*/ 5644 w 1005"/>
                <a:gd name="T55" fmla="*/ 2542 h 240"/>
                <a:gd name="T56" fmla="*/ 4936 w 1005"/>
                <a:gd name="T57" fmla="*/ 2477 h 240"/>
                <a:gd name="T58" fmla="*/ 4520 w 1005"/>
                <a:gd name="T59" fmla="*/ 2185 h 240"/>
                <a:gd name="T60" fmla="*/ 4037 w 1005"/>
                <a:gd name="T61" fmla="*/ 2031 h 240"/>
                <a:gd name="T62" fmla="*/ 3686 w 1005"/>
                <a:gd name="T63" fmla="*/ 2109 h 240"/>
                <a:gd name="T64" fmla="*/ 3334 w 1005"/>
                <a:gd name="T65" fmla="*/ 2096 h 240"/>
                <a:gd name="T66" fmla="*/ 3014 w 1005"/>
                <a:gd name="T67" fmla="*/ 1898 h 240"/>
                <a:gd name="T68" fmla="*/ 2631 w 1005"/>
                <a:gd name="T69" fmla="*/ 1591 h 240"/>
                <a:gd name="T70" fmla="*/ 2245 w 1005"/>
                <a:gd name="T71" fmla="*/ 1335 h 240"/>
                <a:gd name="T72" fmla="*/ 1893 w 1005"/>
                <a:gd name="T73" fmla="*/ 1344 h 240"/>
                <a:gd name="T74" fmla="*/ 1472 w 1005"/>
                <a:gd name="T75" fmla="*/ 1461 h 240"/>
                <a:gd name="T76" fmla="*/ 1088 w 1005"/>
                <a:gd name="T77" fmla="*/ 1644 h 240"/>
                <a:gd name="T78" fmla="*/ 703 w 1005"/>
                <a:gd name="T79" fmla="*/ 1768 h 240"/>
                <a:gd name="T80" fmla="*/ 255 w 1005"/>
                <a:gd name="T81" fmla="*/ 1781 h 240"/>
                <a:gd name="T82" fmla="*/ 65 w 1005"/>
                <a:gd name="T83" fmla="*/ 1579 h 240"/>
                <a:gd name="T84" fmla="*/ 0 w 1005"/>
                <a:gd name="T85" fmla="*/ 1396 h 240"/>
                <a:gd name="T86" fmla="*/ 255 w 1005"/>
                <a:gd name="T87" fmla="*/ 1016 h 240"/>
                <a:gd name="T88" fmla="*/ 418 w 1005"/>
                <a:gd name="T89" fmla="*/ 424 h 240"/>
                <a:gd name="T90" fmla="*/ 448 w 1005"/>
                <a:gd name="T91" fmla="*/ 189 h 240"/>
                <a:gd name="T92" fmla="*/ 673 w 1005"/>
                <a:gd name="T93" fmla="*/ 13 h 240"/>
                <a:gd name="T94" fmla="*/ 964 w 1005"/>
                <a:gd name="T95" fmla="*/ 0 h 240"/>
                <a:gd name="T96" fmla="*/ 1922 w 1005"/>
                <a:gd name="T97" fmla="*/ 31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0" name="任意多边形 97424">
              <a:extLst>
                <a:ext uri="{FF2B5EF4-FFF2-40B4-BE49-F238E27FC236}">
                  <a16:creationId xmlns:a16="http://schemas.microsoft.com/office/drawing/2014/main" xmlns="" id="{33B8ED36-D6B9-1CCB-BE90-B1F96E7EE8E7}"/>
                </a:ext>
              </a:extLst>
            </p:cNvPr>
            <p:cNvSpPr>
              <a:spLocks/>
            </p:cNvSpPr>
            <p:nvPr/>
          </p:nvSpPr>
          <p:spPr bwMode="auto">
            <a:xfrm>
              <a:off x="2290" y="1572"/>
              <a:ext cx="651" cy="708"/>
            </a:xfrm>
            <a:custGeom>
              <a:avLst/>
              <a:gdLst>
                <a:gd name="T0" fmla="*/ 3848 w 360"/>
                <a:gd name="T1" fmla="*/ 4172 h 392"/>
                <a:gd name="T2" fmla="*/ 3754 w 360"/>
                <a:gd name="T3" fmla="*/ 3881 h 392"/>
                <a:gd name="T4" fmla="*/ 3212 w 360"/>
                <a:gd name="T5" fmla="*/ 3509 h 392"/>
                <a:gd name="T6" fmla="*/ 2501 w 360"/>
                <a:gd name="T7" fmla="*/ 3128 h 392"/>
                <a:gd name="T8" fmla="*/ 1864 w 360"/>
                <a:gd name="T9" fmla="*/ 2617 h 392"/>
                <a:gd name="T10" fmla="*/ 1893 w 360"/>
                <a:gd name="T11" fmla="*/ 2574 h 392"/>
                <a:gd name="T12" fmla="*/ 1477 w 360"/>
                <a:gd name="T13" fmla="*/ 2169 h 392"/>
                <a:gd name="T14" fmla="*/ 1282 w 360"/>
                <a:gd name="T15" fmla="*/ 1680 h 392"/>
                <a:gd name="T16" fmla="*/ 1154 w 360"/>
                <a:gd name="T17" fmla="*/ 1279 h 392"/>
                <a:gd name="T18" fmla="*/ 1154 w 360"/>
                <a:gd name="T19" fmla="*/ 701 h 392"/>
                <a:gd name="T20" fmla="*/ 1347 w 360"/>
                <a:gd name="T21" fmla="*/ 513 h 392"/>
                <a:gd name="T22" fmla="*/ 2311 w 360"/>
                <a:gd name="T23" fmla="*/ 636 h 392"/>
                <a:gd name="T24" fmla="*/ 1477 w 360"/>
                <a:gd name="T25" fmla="*/ 65 h 392"/>
                <a:gd name="T26" fmla="*/ 769 w 360"/>
                <a:gd name="T27" fmla="*/ 0 h 392"/>
                <a:gd name="T28" fmla="*/ 255 w 360"/>
                <a:gd name="T29" fmla="*/ 195 h 392"/>
                <a:gd name="T30" fmla="*/ 130 w 360"/>
                <a:gd name="T31" fmla="*/ 466 h 392"/>
                <a:gd name="T32" fmla="*/ 0 w 360"/>
                <a:gd name="T33" fmla="*/ 907 h 392"/>
                <a:gd name="T34" fmla="*/ 130 w 360"/>
                <a:gd name="T35" fmla="*/ 1331 h 392"/>
                <a:gd name="T36" fmla="*/ 477 w 360"/>
                <a:gd name="T37" fmla="*/ 1674 h 392"/>
                <a:gd name="T38" fmla="*/ 769 w 360"/>
                <a:gd name="T39" fmla="*/ 1914 h 392"/>
                <a:gd name="T40" fmla="*/ 899 w 360"/>
                <a:gd name="T41" fmla="*/ 2550 h 392"/>
                <a:gd name="T42" fmla="*/ 899 w 360"/>
                <a:gd name="T43" fmla="*/ 2958 h 392"/>
                <a:gd name="T44" fmla="*/ 1089 w 360"/>
                <a:gd name="T45" fmla="*/ 3471 h 392"/>
                <a:gd name="T46" fmla="*/ 1477 w 360"/>
                <a:gd name="T47" fmla="*/ 3896 h 392"/>
                <a:gd name="T48" fmla="*/ 1987 w 360"/>
                <a:gd name="T49" fmla="*/ 4026 h 392"/>
                <a:gd name="T50" fmla="*/ 2633 w 360"/>
                <a:gd name="T51" fmla="*/ 3961 h 392"/>
                <a:gd name="T52" fmla="*/ 3212 w 360"/>
                <a:gd name="T53" fmla="*/ 4026 h 392"/>
                <a:gd name="T54" fmla="*/ 3848 w 360"/>
                <a:gd name="T55" fmla="*/ 417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1" name="任意多边形 97425">
              <a:extLst>
                <a:ext uri="{FF2B5EF4-FFF2-40B4-BE49-F238E27FC236}">
                  <a16:creationId xmlns:a16="http://schemas.microsoft.com/office/drawing/2014/main" xmlns="" id="{E52805FB-FB52-1B42-0943-90746A5F8BD5}"/>
                </a:ext>
              </a:extLst>
            </p:cNvPr>
            <p:cNvSpPr>
              <a:spLocks/>
            </p:cNvSpPr>
            <p:nvPr/>
          </p:nvSpPr>
          <p:spPr bwMode="auto">
            <a:xfrm>
              <a:off x="2681" y="1749"/>
              <a:ext cx="732" cy="785"/>
            </a:xfrm>
            <a:custGeom>
              <a:avLst/>
              <a:gdLst>
                <a:gd name="T0" fmla="*/ 0 w 405"/>
                <a:gd name="T1" fmla="*/ 4614 h 435"/>
                <a:gd name="T2" fmla="*/ 381 w 405"/>
                <a:gd name="T3" fmla="*/ 4230 h 435"/>
                <a:gd name="T4" fmla="*/ 898 w 405"/>
                <a:gd name="T5" fmla="*/ 4044 h 435"/>
                <a:gd name="T6" fmla="*/ 1506 w 405"/>
                <a:gd name="T7" fmla="*/ 3820 h 435"/>
                <a:gd name="T8" fmla="*/ 1638 w 405"/>
                <a:gd name="T9" fmla="*/ 3595 h 435"/>
                <a:gd name="T10" fmla="*/ 1638 w 405"/>
                <a:gd name="T11" fmla="*/ 3468 h 435"/>
                <a:gd name="T12" fmla="*/ 1793 w 405"/>
                <a:gd name="T13" fmla="*/ 3279 h 435"/>
                <a:gd name="T14" fmla="*/ 2274 w 405"/>
                <a:gd name="T15" fmla="*/ 3023 h 435"/>
                <a:gd name="T16" fmla="*/ 2339 w 405"/>
                <a:gd name="T17" fmla="*/ 2739 h 435"/>
                <a:gd name="T18" fmla="*/ 2368 w 405"/>
                <a:gd name="T19" fmla="*/ 2452 h 435"/>
                <a:gd name="T20" fmla="*/ 2590 w 405"/>
                <a:gd name="T21" fmla="*/ 2416 h 435"/>
                <a:gd name="T22" fmla="*/ 3136 w 405"/>
                <a:gd name="T23" fmla="*/ 2387 h 435"/>
                <a:gd name="T24" fmla="*/ 3488 w 405"/>
                <a:gd name="T25" fmla="*/ 2227 h 435"/>
                <a:gd name="T26" fmla="*/ 3553 w 405"/>
                <a:gd name="T27" fmla="*/ 1942 h 435"/>
                <a:gd name="T28" fmla="*/ 3940 w 405"/>
                <a:gd name="T29" fmla="*/ 1716 h 435"/>
                <a:gd name="T30" fmla="*/ 4126 w 405"/>
                <a:gd name="T31" fmla="*/ 1397 h 435"/>
                <a:gd name="T32" fmla="*/ 4256 w 405"/>
                <a:gd name="T33" fmla="*/ 987 h 435"/>
                <a:gd name="T34" fmla="*/ 4293 w 405"/>
                <a:gd name="T35" fmla="*/ 794 h 435"/>
                <a:gd name="T36" fmla="*/ 4322 w 405"/>
                <a:gd name="T37" fmla="*/ 0 h 435"/>
                <a:gd name="T38" fmla="*/ 4002 w 405"/>
                <a:gd name="T39" fmla="*/ 352 h 435"/>
                <a:gd name="T40" fmla="*/ 3969 w 405"/>
                <a:gd name="T41" fmla="*/ 700 h 435"/>
                <a:gd name="T42" fmla="*/ 3808 w 405"/>
                <a:gd name="T43" fmla="*/ 1081 h 435"/>
                <a:gd name="T44" fmla="*/ 3620 w 405"/>
                <a:gd name="T45" fmla="*/ 1368 h 435"/>
                <a:gd name="T46" fmla="*/ 3423 w 405"/>
                <a:gd name="T47" fmla="*/ 1687 h 435"/>
                <a:gd name="T48" fmla="*/ 3297 w 405"/>
                <a:gd name="T49" fmla="*/ 1817 h 435"/>
                <a:gd name="T50" fmla="*/ 3042 w 405"/>
                <a:gd name="T51" fmla="*/ 1875 h 435"/>
                <a:gd name="T52" fmla="*/ 2590 w 405"/>
                <a:gd name="T53" fmla="*/ 2003 h 435"/>
                <a:gd name="T54" fmla="*/ 2113 w 405"/>
                <a:gd name="T55" fmla="*/ 2133 h 435"/>
                <a:gd name="T56" fmla="*/ 1918 w 405"/>
                <a:gd name="T57" fmla="*/ 2387 h 435"/>
                <a:gd name="T58" fmla="*/ 1889 w 405"/>
                <a:gd name="T59" fmla="*/ 2543 h 435"/>
                <a:gd name="T60" fmla="*/ 1760 w 405"/>
                <a:gd name="T61" fmla="*/ 2898 h 435"/>
                <a:gd name="T62" fmla="*/ 1310 w 405"/>
                <a:gd name="T63" fmla="*/ 3149 h 435"/>
                <a:gd name="T64" fmla="*/ 1027 w 405"/>
                <a:gd name="T65" fmla="*/ 3308 h 435"/>
                <a:gd name="T66" fmla="*/ 737 w 405"/>
                <a:gd name="T67" fmla="*/ 3533 h 435"/>
                <a:gd name="T68" fmla="*/ 320 w 405"/>
                <a:gd name="T69" fmla="*/ 3849 h 435"/>
                <a:gd name="T70" fmla="*/ 130 w 405"/>
                <a:gd name="T71" fmla="*/ 4104 h 435"/>
                <a:gd name="T72" fmla="*/ 0 w 405"/>
                <a:gd name="T73" fmla="*/ 4614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2" name="任意多边形 97426">
              <a:extLst>
                <a:ext uri="{FF2B5EF4-FFF2-40B4-BE49-F238E27FC236}">
                  <a16:creationId xmlns:a16="http://schemas.microsoft.com/office/drawing/2014/main" xmlns="" id="{32D788E4-A31D-F233-6432-A10EFE1DDB69}"/>
                </a:ext>
              </a:extLst>
            </p:cNvPr>
            <p:cNvSpPr>
              <a:spLocks/>
            </p:cNvSpPr>
            <p:nvPr/>
          </p:nvSpPr>
          <p:spPr bwMode="auto">
            <a:xfrm>
              <a:off x="2589" y="1478"/>
              <a:ext cx="835" cy="531"/>
            </a:xfrm>
            <a:custGeom>
              <a:avLst/>
              <a:gdLst>
                <a:gd name="T0" fmla="*/ 0 w 462"/>
                <a:gd name="T1" fmla="*/ 2969 h 294"/>
                <a:gd name="T2" fmla="*/ 226 w 462"/>
                <a:gd name="T3" fmla="*/ 2651 h 294"/>
                <a:gd name="T4" fmla="*/ 703 w 462"/>
                <a:gd name="T5" fmla="*/ 2550 h 294"/>
                <a:gd name="T6" fmla="*/ 1310 w 462"/>
                <a:gd name="T7" fmla="*/ 2617 h 294"/>
                <a:gd name="T8" fmla="*/ 1918 w 462"/>
                <a:gd name="T9" fmla="*/ 2747 h 294"/>
                <a:gd name="T10" fmla="*/ 2686 w 462"/>
                <a:gd name="T11" fmla="*/ 2718 h 294"/>
                <a:gd name="T12" fmla="*/ 3904 w 462"/>
                <a:gd name="T13" fmla="*/ 2492 h 294"/>
                <a:gd name="T14" fmla="*/ 4191 w 462"/>
                <a:gd name="T15" fmla="*/ 2169 h 294"/>
                <a:gd name="T16" fmla="*/ 4350 w 462"/>
                <a:gd name="T17" fmla="*/ 1725 h 294"/>
                <a:gd name="T18" fmla="*/ 4350 w 462"/>
                <a:gd name="T19" fmla="*/ 1053 h 294"/>
                <a:gd name="T20" fmla="*/ 4126 w 462"/>
                <a:gd name="T21" fmla="*/ 766 h 294"/>
                <a:gd name="T22" fmla="*/ 3649 w 462"/>
                <a:gd name="T23" fmla="*/ 607 h 294"/>
                <a:gd name="T24" fmla="*/ 3329 w 462"/>
                <a:gd name="T25" fmla="*/ 381 h 294"/>
                <a:gd name="T26" fmla="*/ 3078 w 462"/>
                <a:gd name="T27" fmla="*/ 0 h 294"/>
                <a:gd name="T28" fmla="*/ 3553 w 462"/>
                <a:gd name="T29" fmla="*/ 255 h 294"/>
                <a:gd name="T30" fmla="*/ 4191 w 462"/>
                <a:gd name="T31" fmla="*/ 412 h 294"/>
                <a:gd name="T32" fmla="*/ 4641 w 462"/>
                <a:gd name="T33" fmla="*/ 737 h 294"/>
                <a:gd name="T34" fmla="*/ 4900 w 462"/>
                <a:gd name="T35" fmla="*/ 959 h 294"/>
                <a:gd name="T36" fmla="*/ 4929 w 462"/>
                <a:gd name="T37" fmla="*/ 1243 h 294"/>
                <a:gd name="T38" fmla="*/ 4864 w 462"/>
                <a:gd name="T39" fmla="*/ 1595 h 294"/>
                <a:gd name="T40" fmla="*/ 4612 w 462"/>
                <a:gd name="T41" fmla="*/ 1914 h 294"/>
                <a:gd name="T42" fmla="*/ 4482 w 462"/>
                <a:gd name="T43" fmla="*/ 2075 h 294"/>
                <a:gd name="T44" fmla="*/ 4452 w 462"/>
                <a:gd name="T45" fmla="*/ 2362 h 294"/>
                <a:gd name="T46" fmla="*/ 4126 w 462"/>
                <a:gd name="T47" fmla="*/ 2874 h 294"/>
                <a:gd name="T48" fmla="*/ 3553 w 462"/>
                <a:gd name="T49" fmla="*/ 2998 h 294"/>
                <a:gd name="T50" fmla="*/ 3264 w 462"/>
                <a:gd name="T51" fmla="*/ 2902 h 294"/>
                <a:gd name="T52" fmla="*/ 2881 w 462"/>
                <a:gd name="T53" fmla="*/ 2969 h 294"/>
                <a:gd name="T54" fmla="*/ 2626 w 462"/>
                <a:gd name="T55" fmla="*/ 3128 h 294"/>
                <a:gd name="T56" fmla="*/ 2180 w 462"/>
                <a:gd name="T57" fmla="*/ 3128 h 294"/>
                <a:gd name="T58" fmla="*/ 1793 w 462"/>
                <a:gd name="T59" fmla="*/ 2969 h 294"/>
                <a:gd name="T60" fmla="*/ 1412 w 462"/>
                <a:gd name="T61" fmla="*/ 2841 h 294"/>
                <a:gd name="T62" fmla="*/ 1149 w 462"/>
                <a:gd name="T63" fmla="*/ 2933 h 294"/>
                <a:gd name="T64" fmla="*/ 607 w 462"/>
                <a:gd name="T65" fmla="*/ 2969 h 294"/>
                <a:gd name="T66" fmla="*/ 255 w 462"/>
                <a:gd name="T67" fmla="*/ 2998 h 294"/>
                <a:gd name="T68" fmla="*/ 0 w 462"/>
                <a:gd name="T69" fmla="*/ 296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3" name="任意多边形 97427">
              <a:extLst>
                <a:ext uri="{FF2B5EF4-FFF2-40B4-BE49-F238E27FC236}">
                  <a16:creationId xmlns:a16="http://schemas.microsoft.com/office/drawing/2014/main" xmlns="" id="{89157AA5-0635-9525-FB4A-BF4249E30701}"/>
                </a:ext>
              </a:extLst>
            </p:cNvPr>
            <p:cNvSpPr>
              <a:spLocks/>
            </p:cNvSpPr>
            <p:nvPr/>
          </p:nvSpPr>
          <p:spPr bwMode="auto">
            <a:xfrm>
              <a:off x="2632" y="1413"/>
              <a:ext cx="537" cy="395"/>
            </a:xfrm>
            <a:custGeom>
              <a:avLst/>
              <a:gdLst>
                <a:gd name="T0" fmla="*/ 3144 w 297"/>
                <a:gd name="T1" fmla="*/ 2316 h 219"/>
                <a:gd name="T2" fmla="*/ 3175 w 297"/>
                <a:gd name="T3" fmla="*/ 1268 h 219"/>
                <a:gd name="T4" fmla="*/ 3043 w 297"/>
                <a:gd name="T5" fmla="*/ 381 h 219"/>
                <a:gd name="T6" fmla="*/ 2756 w 297"/>
                <a:gd name="T7" fmla="*/ 65 h 219"/>
                <a:gd name="T8" fmla="*/ 2311 w 297"/>
                <a:gd name="T9" fmla="*/ 0 h 219"/>
                <a:gd name="T10" fmla="*/ 1602 w 297"/>
                <a:gd name="T11" fmla="*/ 65 h 219"/>
                <a:gd name="T12" fmla="*/ 1060 w 297"/>
                <a:gd name="T13" fmla="*/ 254 h 219"/>
                <a:gd name="T14" fmla="*/ 805 w 297"/>
                <a:gd name="T15" fmla="*/ 539 h 219"/>
                <a:gd name="T16" fmla="*/ 385 w 297"/>
                <a:gd name="T17" fmla="*/ 920 h 219"/>
                <a:gd name="T18" fmla="*/ 65 w 297"/>
                <a:gd name="T19" fmla="*/ 1174 h 219"/>
                <a:gd name="T20" fmla="*/ 0 w 297"/>
                <a:gd name="T21" fmla="*/ 1300 h 219"/>
                <a:gd name="T22" fmla="*/ 255 w 297"/>
                <a:gd name="T23" fmla="*/ 1526 h 219"/>
                <a:gd name="T24" fmla="*/ 805 w 297"/>
                <a:gd name="T25" fmla="*/ 1210 h 219"/>
                <a:gd name="T26" fmla="*/ 1311 w 297"/>
                <a:gd name="T27" fmla="*/ 920 h 219"/>
                <a:gd name="T28" fmla="*/ 2020 w 297"/>
                <a:gd name="T29" fmla="*/ 855 h 219"/>
                <a:gd name="T30" fmla="*/ 2472 w 297"/>
                <a:gd name="T31" fmla="*/ 951 h 219"/>
                <a:gd name="T32" fmla="*/ 2853 w 297"/>
                <a:gd name="T33" fmla="*/ 1210 h 219"/>
                <a:gd name="T34" fmla="*/ 2949 w 297"/>
                <a:gd name="T35" fmla="*/ 1620 h 219"/>
                <a:gd name="T36" fmla="*/ 3144 w 297"/>
                <a:gd name="T37" fmla="*/ 2316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4" name="任意多边形 97428">
              <a:extLst>
                <a:ext uri="{FF2B5EF4-FFF2-40B4-BE49-F238E27FC236}">
                  <a16:creationId xmlns:a16="http://schemas.microsoft.com/office/drawing/2014/main" xmlns="" id="{A290BEC9-3C9B-1282-D521-B2E93E42F2B4}"/>
                </a:ext>
              </a:extLst>
            </p:cNvPr>
            <p:cNvSpPr>
              <a:spLocks/>
            </p:cNvSpPr>
            <p:nvPr/>
          </p:nvSpPr>
          <p:spPr bwMode="auto">
            <a:xfrm>
              <a:off x="2600" y="1630"/>
              <a:ext cx="417" cy="298"/>
            </a:xfrm>
            <a:custGeom>
              <a:avLst/>
              <a:gdLst>
                <a:gd name="T0" fmla="*/ 2453 w 231"/>
                <a:gd name="T1" fmla="*/ 287 h 165"/>
                <a:gd name="T2" fmla="*/ 1849 w 231"/>
                <a:gd name="T3" fmla="*/ 29 h 165"/>
                <a:gd name="T4" fmla="*/ 1242 w 231"/>
                <a:gd name="T5" fmla="*/ 0 h 165"/>
                <a:gd name="T6" fmla="*/ 511 w 231"/>
                <a:gd name="T7" fmla="*/ 65 h 165"/>
                <a:gd name="T8" fmla="*/ 94 w 231"/>
                <a:gd name="T9" fmla="*/ 195 h 165"/>
                <a:gd name="T10" fmla="*/ 0 w 231"/>
                <a:gd name="T11" fmla="*/ 446 h 165"/>
                <a:gd name="T12" fmla="*/ 29 w 231"/>
                <a:gd name="T13" fmla="*/ 701 h 165"/>
                <a:gd name="T14" fmla="*/ 190 w 231"/>
                <a:gd name="T15" fmla="*/ 861 h 165"/>
                <a:gd name="T16" fmla="*/ 477 w 231"/>
                <a:gd name="T17" fmla="*/ 1053 h 165"/>
                <a:gd name="T18" fmla="*/ 1081 w 231"/>
                <a:gd name="T19" fmla="*/ 1373 h 165"/>
                <a:gd name="T20" fmla="*/ 1307 w 231"/>
                <a:gd name="T21" fmla="*/ 1725 h 165"/>
                <a:gd name="T22" fmla="*/ 1529 w 231"/>
                <a:gd name="T23" fmla="*/ 1755 h 165"/>
                <a:gd name="T24" fmla="*/ 1278 w 231"/>
                <a:gd name="T25" fmla="*/ 1243 h 165"/>
                <a:gd name="T26" fmla="*/ 861 w 231"/>
                <a:gd name="T27" fmla="*/ 1017 h 165"/>
                <a:gd name="T28" fmla="*/ 700 w 231"/>
                <a:gd name="T29" fmla="*/ 833 h 165"/>
                <a:gd name="T30" fmla="*/ 446 w 231"/>
                <a:gd name="T31" fmla="*/ 701 h 165"/>
                <a:gd name="T32" fmla="*/ 446 w 231"/>
                <a:gd name="T33" fmla="*/ 578 h 165"/>
                <a:gd name="T34" fmla="*/ 511 w 231"/>
                <a:gd name="T35" fmla="*/ 477 h 165"/>
                <a:gd name="T36" fmla="*/ 922 w 231"/>
                <a:gd name="T37" fmla="*/ 287 h 165"/>
                <a:gd name="T38" fmla="*/ 1307 w 231"/>
                <a:gd name="T39" fmla="*/ 226 h 165"/>
                <a:gd name="T40" fmla="*/ 1753 w 231"/>
                <a:gd name="T41" fmla="*/ 195 h 165"/>
                <a:gd name="T42" fmla="*/ 2453 w 231"/>
                <a:gd name="T43" fmla="*/ 28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5" name="任意多边形 97429">
              <a:extLst>
                <a:ext uri="{FF2B5EF4-FFF2-40B4-BE49-F238E27FC236}">
                  <a16:creationId xmlns:a16="http://schemas.microsoft.com/office/drawing/2014/main" xmlns="" id="{212A7E2D-F907-9EB0-81B5-C70C177AD55D}"/>
                </a:ext>
              </a:extLst>
            </p:cNvPr>
            <p:cNvSpPr>
              <a:spLocks/>
            </p:cNvSpPr>
            <p:nvPr/>
          </p:nvSpPr>
          <p:spPr bwMode="auto">
            <a:xfrm>
              <a:off x="2827" y="1646"/>
              <a:ext cx="277" cy="249"/>
            </a:xfrm>
            <a:custGeom>
              <a:avLst/>
              <a:gdLst>
                <a:gd name="T0" fmla="*/ 873 w 153"/>
                <a:gd name="T1" fmla="*/ 65 h 138"/>
                <a:gd name="T2" fmla="*/ 1128 w 153"/>
                <a:gd name="T3" fmla="*/ 189 h 138"/>
                <a:gd name="T4" fmla="*/ 1289 w 153"/>
                <a:gd name="T5" fmla="*/ 410 h 138"/>
                <a:gd name="T6" fmla="*/ 1164 w 153"/>
                <a:gd name="T7" fmla="*/ 794 h 138"/>
                <a:gd name="T8" fmla="*/ 806 w 153"/>
                <a:gd name="T9" fmla="*/ 1110 h 138"/>
                <a:gd name="T10" fmla="*/ 387 w 153"/>
                <a:gd name="T11" fmla="*/ 1240 h 138"/>
                <a:gd name="T12" fmla="*/ 0 w 153"/>
                <a:gd name="T13" fmla="*/ 1175 h 138"/>
                <a:gd name="T14" fmla="*/ 161 w 153"/>
                <a:gd name="T15" fmla="*/ 1433 h 138"/>
                <a:gd name="T16" fmla="*/ 547 w 153"/>
                <a:gd name="T17" fmla="*/ 1433 h 138"/>
                <a:gd name="T18" fmla="*/ 836 w 153"/>
                <a:gd name="T19" fmla="*/ 1462 h 138"/>
                <a:gd name="T20" fmla="*/ 1128 w 153"/>
                <a:gd name="T21" fmla="*/ 1433 h 138"/>
                <a:gd name="T22" fmla="*/ 1514 w 153"/>
                <a:gd name="T23" fmla="*/ 1240 h 138"/>
                <a:gd name="T24" fmla="*/ 1642 w 153"/>
                <a:gd name="T25" fmla="*/ 794 h 138"/>
                <a:gd name="T26" fmla="*/ 1550 w 153"/>
                <a:gd name="T27" fmla="*/ 635 h 138"/>
                <a:gd name="T28" fmla="*/ 1613 w 153"/>
                <a:gd name="T29" fmla="*/ 446 h 138"/>
                <a:gd name="T30" fmla="*/ 1613 w 153"/>
                <a:gd name="T31" fmla="*/ 159 h 138"/>
                <a:gd name="T32" fmla="*/ 1354 w 153"/>
                <a:gd name="T33" fmla="*/ 0 h 138"/>
                <a:gd name="T34" fmla="*/ 873 w 153"/>
                <a:gd name="T35" fmla="*/ 65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6" name="任意多边形 97430">
              <a:extLst>
                <a:ext uri="{FF2B5EF4-FFF2-40B4-BE49-F238E27FC236}">
                  <a16:creationId xmlns:a16="http://schemas.microsoft.com/office/drawing/2014/main" xmlns="" id="{033F15BC-CCB0-DF13-6AA9-F85D9959E297}"/>
                </a:ext>
              </a:extLst>
            </p:cNvPr>
            <p:cNvSpPr>
              <a:spLocks/>
            </p:cNvSpPr>
            <p:nvPr/>
          </p:nvSpPr>
          <p:spPr bwMode="auto">
            <a:xfrm>
              <a:off x="2784" y="1700"/>
              <a:ext cx="190" cy="141"/>
            </a:xfrm>
            <a:custGeom>
              <a:avLst/>
              <a:gdLst>
                <a:gd name="T0" fmla="*/ 1126 w 105"/>
                <a:gd name="T1" fmla="*/ 448 h 78"/>
                <a:gd name="T2" fmla="*/ 930 w 105"/>
                <a:gd name="T3" fmla="*/ 130 h 78"/>
                <a:gd name="T4" fmla="*/ 514 w 105"/>
                <a:gd name="T5" fmla="*/ 0 h 78"/>
                <a:gd name="T6" fmla="*/ 197 w 105"/>
                <a:gd name="T7" fmla="*/ 65 h 78"/>
                <a:gd name="T8" fmla="*/ 29 w 105"/>
                <a:gd name="T9" fmla="*/ 255 h 78"/>
                <a:gd name="T10" fmla="*/ 0 w 105"/>
                <a:gd name="T11" fmla="*/ 542 h 78"/>
                <a:gd name="T12" fmla="*/ 29 w 105"/>
                <a:gd name="T13" fmla="*/ 739 h 78"/>
                <a:gd name="T14" fmla="*/ 197 w 105"/>
                <a:gd name="T15" fmla="*/ 833 h 78"/>
                <a:gd name="T16" fmla="*/ 255 w 105"/>
                <a:gd name="T17" fmla="*/ 477 h 78"/>
                <a:gd name="T18" fmla="*/ 481 w 105"/>
                <a:gd name="T19" fmla="*/ 418 h 78"/>
                <a:gd name="T20" fmla="*/ 901 w 105"/>
                <a:gd name="T21" fmla="*/ 513 h 78"/>
                <a:gd name="T22" fmla="*/ 1031 w 105"/>
                <a:gd name="T23" fmla="*/ 768 h 78"/>
                <a:gd name="T24" fmla="*/ 1126 w 105"/>
                <a:gd name="T25" fmla="*/ 448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7" name="任意多边形 97431">
              <a:extLst>
                <a:ext uri="{FF2B5EF4-FFF2-40B4-BE49-F238E27FC236}">
                  <a16:creationId xmlns:a16="http://schemas.microsoft.com/office/drawing/2014/main" xmlns="" id="{E772943E-3C9C-3CA9-ADC3-BAA5131A9482}"/>
                </a:ext>
              </a:extLst>
            </p:cNvPr>
            <p:cNvSpPr>
              <a:spLocks/>
            </p:cNvSpPr>
            <p:nvPr/>
          </p:nvSpPr>
          <p:spPr bwMode="auto">
            <a:xfrm>
              <a:off x="2583" y="1032"/>
              <a:ext cx="906" cy="536"/>
            </a:xfrm>
            <a:custGeom>
              <a:avLst/>
              <a:gdLst>
                <a:gd name="T0" fmla="*/ 0 w 501"/>
                <a:gd name="T1" fmla="*/ 2097 h 297"/>
                <a:gd name="T2" fmla="*/ 356 w 501"/>
                <a:gd name="T3" fmla="*/ 1877 h 297"/>
                <a:gd name="T4" fmla="*/ 418 w 501"/>
                <a:gd name="T5" fmla="*/ 1594 h 297"/>
                <a:gd name="T6" fmla="*/ 418 w 501"/>
                <a:gd name="T7" fmla="*/ 1110 h 297"/>
                <a:gd name="T8" fmla="*/ 579 w 501"/>
                <a:gd name="T9" fmla="*/ 827 h 297"/>
                <a:gd name="T10" fmla="*/ 964 w 501"/>
                <a:gd name="T11" fmla="*/ 736 h 297"/>
                <a:gd name="T12" fmla="*/ 1282 w 501"/>
                <a:gd name="T13" fmla="*/ 736 h 297"/>
                <a:gd name="T14" fmla="*/ 1732 w 501"/>
                <a:gd name="T15" fmla="*/ 827 h 297"/>
                <a:gd name="T16" fmla="*/ 1930 w 501"/>
                <a:gd name="T17" fmla="*/ 1081 h 297"/>
                <a:gd name="T18" fmla="*/ 2116 w 501"/>
                <a:gd name="T19" fmla="*/ 1242 h 297"/>
                <a:gd name="T20" fmla="*/ 2342 w 501"/>
                <a:gd name="T21" fmla="*/ 1276 h 297"/>
                <a:gd name="T22" fmla="*/ 2823 w 501"/>
                <a:gd name="T23" fmla="*/ 1242 h 297"/>
                <a:gd name="T24" fmla="*/ 3212 w 501"/>
                <a:gd name="T25" fmla="*/ 1146 h 297"/>
                <a:gd name="T26" fmla="*/ 3718 w 501"/>
                <a:gd name="T27" fmla="*/ 1177 h 297"/>
                <a:gd name="T28" fmla="*/ 4009 w 501"/>
                <a:gd name="T29" fmla="*/ 1307 h 297"/>
                <a:gd name="T30" fmla="*/ 4365 w 501"/>
                <a:gd name="T31" fmla="*/ 1527 h 297"/>
                <a:gd name="T32" fmla="*/ 4749 w 501"/>
                <a:gd name="T33" fmla="*/ 1877 h 297"/>
                <a:gd name="T34" fmla="*/ 5004 w 501"/>
                <a:gd name="T35" fmla="*/ 2294 h 297"/>
                <a:gd name="T36" fmla="*/ 5134 w 501"/>
                <a:gd name="T37" fmla="*/ 2543 h 297"/>
                <a:gd name="T38" fmla="*/ 5230 w 501"/>
                <a:gd name="T39" fmla="*/ 2862 h 297"/>
                <a:gd name="T40" fmla="*/ 5262 w 501"/>
                <a:gd name="T41" fmla="*/ 3149 h 297"/>
                <a:gd name="T42" fmla="*/ 5356 w 501"/>
                <a:gd name="T43" fmla="*/ 2579 h 297"/>
                <a:gd name="T44" fmla="*/ 5327 w 501"/>
                <a:gd name="T45" fmla="*/ 2294 h 297"/>
                <a:gd name="T46" fmla="*/ 5040 w 501"/>
                <a:gd name="T47" fmla="*/ 1622 h 297"/>
                <a:gd name="T48" fmla="*/ 4684 w 501"/>
                <a:gd name="T49" fmla="*/ 1110 h 297"/>
                <a:gd name="T50" fmla="*/ 4329 w 501"/>
                <a:gd name="T51" fmla="*/ 892 h 297"/>
                <a:gd name="T52" fmla="*/ 3848 w 501"/>
                <a:gd name="T53" fmla="*/ 765 h 297"/>
                <a:gd name="T54" fmla="*/ 3496 w 501"/>
                <a:gd name="T55" fmla="*/ 736 h 297"/>
                <a:gd name="T56" fmla="*/ 3080 w 501"/>
                <a:gd name="T57" fmla="*/ 765 h 297"/>
                <a:gd name="T58" fmla="*/ 2763 w 501"/>
                <a:gd name="T59" fmla="*/ 736 h 297"/>
                <a:gd name="T60" fmla="*/ 2436 w 501"/>
                <a:gd name="T61" fmla="*/ 475 h 297"/>
                <a:gd name="T62" fmla="*/ 2181 w 501"/>
                <a:gd name="T63" fmla="*/ 226 h 297"/>
                <a:gd name="T64" fmla="*/ 1958 w 501"/>
                <a:gd name="T65" fmla="*/ 94 h 297"/>
                <a:gd name="T66" fmla="*/ 1703 w 501"/>
                <a:gd name="T67" fmla="*/ 0 h 297"/>
                <a:gd name="T68" fmla="*/ 1089 w 501"/>
                <a:gd name="T69" fmla="*/ 29 h 297"/>
                <a:gd name="T70" fmla="*/ 675 w 501"/>
                <a:gd name="T71" fmla="*/ 65 h 297"/>
                <a:gd name="T72" fmla="*/ 448 w 501"/>
                <a:gd name="T73" fmla="*/ 189 h 297"/>
                <a:gd name="T74" fmla="*/ 130 w 501"/>
                <a:gd name="T75" fmla="*/ 475 h 297"/>
                <a:gd name="T76" fmla="*/ 29 w 501"/>
                <a:gd name="T77" fmla="*/ 827 h 297"/>
                <a:gd name="T78" fmla="*/ 65 w 501"/>
                <a:gd name="T79" fmla="*/ 1276 h 297"/>
                <a:gd name="T80" fmla="*/ 130 w 501"/>
                <a:gd name="T81" fmla="*/ 1622 h 297"/>
                <a:gd name="T82" fmla="*/ 0 w 501"/>
                <a:gd name="T83" fmla="*/ 2097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9" name="组合 97432">
            <a:extLst>
              <a:ext uri="{FF2B5EF4-FFF2-40B4-BE49-F238E27FC236}">
                <a16:creationId xmlns:a16="http://schemas.microsoft.com/office/drawing/2014/main" xmlns="" id="{EA567AD7-9B6D-33B3-7496-ECEE395D238B}"/>
              </a:ext>
            </a:extLst>
          </p:cNvPr>
          <p:cNvGrpSpPr>
            <a:grpSpLocks/>
          </p:cNvGrpSpPr>
          <p:nvPr/>
        </p:nvGrpSpPr>
        <p:grpSpPr bwMode="auto">
          <a:xfrm rot="-571004">
            <a:off x="4211638" y="5651500"/>
            <a:ext cx="1189037" cy="836613"/>
            <a:chOff x="1673" y="895"/>
            <a:chExt cx="3187" cy="2318"/>
          </a:xfrm>
        </p:grpSpPr>
        <p:sp>
          <p:nvSpPr>
            <p:cNvPr id="71690" name="任意多边形 97433">
              <a:extLst>
                <a:ext uri="{FF2B5EF4-FFF2-40B4-BE49-F238E27FC236}">
                  <a16:creationId xmlns:a16="http://schemas.microsoft.com/office/drawing/2014/main" xmlns="" id="{E030E8B0-0ECD-17E7-B517-AACC4ABF0E6A}"/>
                </a:ext>
              </a:extLst>
            </p:cNvPr>
            <p:cNvSpPr>
              <a:spLocks/>
            </p:cNvSpPr>
            <p:nvPr/>
          </p:nvSpPr>
          <p:spPr bwMode="auto">
            <a:xfrm>
              <a:off x="3472" y="1561"/>
              <a:ext cx="1198" cy="1377"/>
            </a:xfrm>
            <a:custGeom>
              <a:avLst/>
              <a:gdLst>
                <a:gd name="T0" fmla="*/ 3706 w 567"/>
                <a:gd name="T1" fmla="*/ 509 h 660"/>
                <a:gd name="T2" fmla="*/ 6282 w 567"/>
                <a:gd name="T3" fmla="*/ 0 h 660"/>
                <a:gd name="T4" fmla="*/ 9026 w 567"/>
                <a:gd name="T5" fmla="*/ 453 h 660"/>
                <a:gd name="T6" fmla="*/ 11179 w 567"/>
                <a:gd name="T7" fmla="*/ 2272 h 660"/>
                <a:gd name="T8" fmla="*/ 11300 w 567"/>
                <a:gd name="T9" fmla="*/ 4148 h 660"/>
                <a:gd name="T10" fmla="*/ 10459 w 567"/>
                <a:gd name="T11" fmla="*/ 6872 h 660"/>
                <a:gd name="T12" fmla="*/ 7830 w 567"/>
                <a:gd name="T13" fmla="*/ 10065 h 660"/>
                <a:gd name="T14" fmla="*/ 5982 w 567"/>
                <a:gd name="T15" fmla="*/ 12105 h 660"/>
                <a:gd name="T16" fmla="*/ 2933 w 567"/>
                <a:gd name="T17" fmla="*/ 12506 h 660"/>
                <a:gd name="T18" fmla="*/ 0 w 567"/>
                <a:gd name="T19" fmla="*/ 10342 h 660"/>
                <a:gd name="T20" fmla="*/ 3706 w 567"/>
                <a:gd name="T21" fmla="*/ 509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1" name="任意多边形 97434">
              <a:extLst>
                <a:ext uri="{FF2B5EF4-FFF2-40B4-BE49-F238E27FC236}">
                  <a16:creationId xmlns:a16="http://schemas.microsoft.com/office/drawing/2014/main" xmlns="" id="{490993C6-D89D-D9B6-E7CA-97906DD83B3C}"/>
                </a:ext>
              </a:extLst>
            </p:cNvPr>
            <p:cNvSpPr>
              <a:spLocks/>
            </p:cNvSpPr>
            <p:nvPr/>
          </p:nvSpPr>
          <p:spPr bwMode="auto">
            <a:xfrm>
              <a:off x="3472" y="1672"/>
              <a:ext cx="1014" cy="1214"/>
            </a:xfrm>
            <a:custGeom>
              <a:avLst/>
              <a:gdLst>
                <a:gd name="T0" fmla="*/ 4119 w 480"/>
                <a:gd name="T1" fmla="*/ 1306 h 582"/>
                <a:gd name="T2" fmla="*/ 4544 w 480"/>
                <a:gd name="T3" fmla="*/ 284 h 582"/>
                <a:gd name="T4" fmla="*/ 5856 w 480"/>
                <a:gd name="T5" fmla="*/ 0 h 582"/>
                <a:gd name="T6" fmla="*/ 6449 w 480"/>
                <a:gd name="T7" fmla="*/ 56 h 582"/>
                <a:gd name="T8" fmla="*/ 5729 w 480"/>
                <a:gd name="T9" fmla="*/ 344 h 582"/>
                <a:gd name="T10" fmla="*/ 5440 w 480"/>
                <a:gd name="T11" fmla="*/ 801 h 582"/>
                <a:gd name="T12" fmla="*/ 5913 w 480"/>
                <a:gd name="T13" fmla="*/ 801 h 582"/>
                <a:gd name="T14" fmla="*/ 6752 w 480"/>
                <a:gd name="T15" fmla="*/ 801 h 582"/>
                <a:gd name="T16" fmla="*/ 8184 w 480"/>
                <a:gd name="T17" fmla="*/ 801 h 582"/>
                <a:gd name="T18" fmla="*/ 6872 w 480"/>
                <a:gd name="T19" fmla="*/ 1254 h 582"/>
                <a:gd name="T20" fmla="*/ 6449 w 480"/>
                <a:gd name="T21" fmla="*/ 1587 h 582"/>
                <a:gd name="T22" fmla="*/ 6092 w 480"/>
                <a:gd name="T23" fmla="*/ 1988 h 582"/>
                <a:gd name="T24" fmla="*/ 5676 w 480"/>
                <a:gd name="T25" fmla="*/ 2949 h 582"/>
                <a:gd name="T26" fmla="*/ 6806 w 480"/>
                <a:gd name="T27" fmla="*/ 2267 h 582"/>
                <a:gd name="T28" fmla="*/ 7229 w 480"/>
                <a:gd name="T29" fmla="*/ 1988 h 582"/>
                <a:gd name="T30" fmla="*/ 8541 w 480"/>
                <a:gd name="T31" fmla="*/ 1763 h 582"/>
                <a:gd name="T32" fmla="*/ 9559 w 480"/>
                <a:gd name="T33" fmla="*/ 1815 h 582"/>
                <a:gd name="T34" fmla="*/ 8720 w 480"/>
                <a:gd name="T35" fmla="*/ 2159 h 582"/>
                <a:gd name="T36" fmla="*/ 7163 w 480"/>
                <a:gd name="T37" fmla="*/ 3125 h 582"/>
                <a:gd name="T38" fmla="*/ 6092 w 480"/>
                <a:gd name="T39" fmla="*/ 4203 h 582"/>
                <a:gd name="T40" fmla="*/ 5676 w 480"/>
                <a:gd name="T41" fmla="*/ 5108 h 582"/>
                <a:gd name="T42" fmla="*/ 6213 w 480"/>
                <a:gd name="T43" fmla="*/ 4712 h 582"/>
                <a:gd name="T44" fmla="*/ 7109 w 480"/>
                <a:gd name="T45" fmla="*/ 4428 h 582"/>
                <a:gd name="T46" fmla="*/ 8184 w 480"/>
                <a:gd name="T47" fmla="*/ 4372 h 582"/>
                <a:gd name="T48" fmla="*/ 7466 w 480"/>
                <a:gd name="T49" fmla="*/ 4712 h 582"/>
                <a:gd name="T50" fmla="*/ 6449 w 480"/>
                <a:gd name="T51" fmla="*/ 5626 h 582"/>
                <a:gd name="T52" fmla="*/ 5499 w 480"/>
                <a:gd name="T53" fmla="*/ 6696 h 582"/>
                <a:gd name="T54" fmla="*/ 6092 w 480"/>
                <a:gd name="T55" fmla="*/ 6587 h 582"/>
                <a:gd name="T56" fmla="*/ 6931 w 480"/>
                <a:gd name="T57" fmla="*/ 6644 h 582"/>
                <a:gd name="T58" fmla="*/ 7533 w 480"/>
                <a:gd name="T59" fmla="*/ 7153 h 582"/>
                <a:gd name="T60" fmla="*/ 6449 w 480"/>
                <a:gd name="T61" fmla="*/ 7096 h 582"/>
                <a:gd name="T62" fmla="*/ 5499 w 480"/>
                <a:gd name="T63" fmla="*/ 7388 h 582"/>
                <a:gd name="T64" fmla="*/ 4601 w 480"/>
                <a:gd name="T65" fmla="*/ 8066 h 582"/>
                <a:gd name="T66" fmla="*/ 6154 w 480"/>
                <a:gd name="T67" fmla="*/ 7780 h 582"/>
                <a:gd name="T68" fmla="*/ 6515 w 480"/>
                <a:gd name="T69" fmla="*/ 7897 h 582"/>
                <a:gd name="T70" fmla="*/ 7645 w 480"/>
                <a:gd name="T71" fmla="*/ 8350 h 582"/>
                <a:gd name="T72" fmla="*/ 6627 w 480"/>
                <a:gd name="T73" fmla="*/ 8350 h 582"/>
                <a:gd name="T74" fmla="*/ 5262 w 480"/>
                <a:gd name="T75" fmla="*/ 8631 h 582"/>
                <a:gd name="T76" fmla="*/ 4601 w 480"/>
                <a:gd name="T77" fmla="*/ 9084 h 582"/>
                <a:gd name="T78" fmla="*/ 5676 w 480"/>
                <a:gd name="T79" fmla="*/ 9084 h 582"/>
                <a:gd name="T80" fmla="*/ 6337 w 480"/>
                <a:gd name="T81" fmla="*/ 9485 h 582"/>
                <a:gd name="T82" fmla="*/ 5315 w 480"/>
                <a:gd name="T83" fmla="*/ 9656 h 582"/>
                <a:gd name="T84" fmla="*/ 4060 w 480"/>
                <a:gd name="T85" fmla="*/ 10056 h 582"/>
                <a:gd name="T86" fmla="*/ 2575 w 480"/>
                <a:gd name="T87" fmla="*/ 11018 h 582"/>
                <a:gd name="T88" fmla="*/ 0 w 480"/>
                <a:gd name="T89" fmla="*/ 9712 h 582"/>
                <a:gd name="T90" fmla="*/ 4119 w 480"/>
                <a:gd name="T91" fmla="*/ 1306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2" name="任意多边形 97435">
              <a:extLst>
                <a:ext uri="{FF2B5EF4-FFF2-40B4-BE49-F238E27FC236}">
                  <a16:creationId xmlns:a16="http://schemas.microsoft.com/office/drawing/2014/main" xmlns="" id="{D4D08C7E-D490-BF85-CF2B-1A2A5188A736}"/>
                </a:ext>
              </a:extLst>
            </p:cNvPr>
            <p:cNvSpPr>
              <a:spLocks/>
            </p:cNvSpPr>
            <p:nvPr/>
          </p:nvSpPr>
          <p:spPr bwMode="auto">
            <a:xfrm>
              <a:off x="3833" y="1517"/>
              <a:ext cx="1027" cy="1571"/>
            </a:xfrm>
            <a:custGeom>
              <a:avLst/>
              <a:gdLst>
                <a:gd name="T0" fmla="*/ 357 w 486"/>
                <a:gd name="T1" fmla="*/ 13467 h 753"/>
                <a:gd name="T2" fmla="*/ 1076 w 486"/>
                <a:gd name="T3" fmla="*/ 12731 h 753"/>
                <a:gd name="T4" fmla="*/ 1794 w 486"/>
                <a:gd name="T5" fmla="*/ 12297 h 753"/>
                <a:gd name="T6" fmla="*/ 2635 w 486"/>
                <a:gd name="T7" fmla="*/ 11721 h 753"/>
                <a:gd name="T8" fmla="*/ 3831 w 486"/>
                <a:gd name="T9" fmla="*/ 10934 h 753"/>
                <a:gd name="T10" fmla="*/ 4425 w 486"/>
                <a:gd name="T11" fmla="*/ 9572 h 753"/>
                <a:gd name="T12" fmla="*/ 4782 w 486"/>
                <a:gd name="T13" fmla="*/ 8527 h 753"/>
                <a:gd name="T14" fmla="*/ 5143 w 486"/>
                <a:gd name="T15" fmla="*/ 7749 h 753"/>
                <a:gd name="T16" fmla="*/ 5501 w 486"/>
                <a:gd name="T17" fmla="*/ 6839 h 753"/>
                <a:gd name="T18" fmla="*/ 5805 w 486"/>
                <a:gd name="T19" fmla="*/ 6086 h 753"/>
                <a:gd name="T20" fmla="*/ 6342 w 486"/>
                <a:gd name="T21" fmla="*/ 5585 h 753"/>
                <a:gd name="T22" fmla="*/ 7060 w 486"/>
                <a:gd name="T23" fmla="*/ 5024 h 753"/>
                <a:gd name="T24" fmla="*/ 7181 w 486"/>
                <a:gd name="T25" fmla="*/ 4095 h 753"/>
                <a:gd name="T26" fmla="*/ 6880 w 486"/>
                <a:gd name="T27" fmla="*/ 2789 h 753"/>
                <a:gd name="T28" fmla="*/ 6342 w 486"/>
                <a:gd name="T29" fmla="*/ 2107 h 753"/>
                <a:gd name="T30" fmla="*/ 5391 w 486"/>
                <a:gd name="T31" fmla="*/ 1536 h 753"/>
                <a:gd name="T32" fmla="*/ 4188 w 486"/>
                <a:gd name="T33" fmla="*/ 1026 h 753"/>
                <a:gd name="T34" fmla="*/ 2688 w 486"/>
                <a:gd name="T35" fmla="*/ 853 h 753"/>
                <a:gd name="T36" fmla="*/ 898 w 486"/>
                <a:gd name="T37" fmla="*/ 1079 h 753"/>
                <a:gd name="T38" fmla="*/ 773 w 486"/>
                <a:gd name="T39" fmla="*/ 626 h 753"/>
                <a:gd name="T40" fmla="*/ 237 w 486"/>
                <a:gd name="T41" fmla="*/ 344 h 753"/>
                <a:gd name="T42" fmla="*/ 2153 w 486"/>
                <a:gd name="T43" fmla="*/ 117 h 753"/>
                <a:gd name="T44" fmla="*/ 3349 w 486"/>
                <a:gd name="T45" fmla="*/ 0 h 753"/>
                <a:gd name="T46" fmla="*/ 4729 w 486"/>
                <a:gd name="T47" fmla="*/ 0 h 753"/>
                <a:gd name="T48" fmla="*/ 5568 w 486"/>
                <a:gd name="T49" fmla="*/ 0 h 753"/>
                <a:gd name="T50" fmla="*/ 6342 w 486"/>
                <a:gd name="T51" fmla="*/ 593 h 753"/>
                <a:gd name="T52" fmla="*/ 7538 w 486"/>
                <a:gd name="T53" fmla="*/ 926 h 753"/>
                <a:gd name="T54" fmla="*/ 7899 w 486"/>
                <a:gd name="T55" fmla="*/ 1271 h 753"/>
                <a:gd name="T56" fmla="*/ 8850 w 486"/>
                <a:gd name="T57" fmla="*/ 1723 h 753"/>
                <a:gd name="T58" fmla="*/ 9571 w 486"/>
                <a:gd name="T59" fmla="*/ 1832 h 753"/>
                <a:gd name="T60" fmla="*/ 9691 w 486"/>
                <a:gd name="T61" fmla="*/ 2180 h 753"/>
                <a:gd name="T62" fmla="*/ 9454 w 486"/>
                <a:gd name="T63" fmla="*/ 2860 h 753"/>
                <a:gd name="T64" fmla="*/ 8850 w 486"/>
                <a:gd name="T65" fmla="*/ 3086 h 753"/>
                <a:gd name="T66" fmla="*/ 8377 w 486"/>
                <a:gd name="T67" fmla="*/ 3205 h 753"/>
                <a:gd name="T68" fmla="*/ 8975 w 486"/>
                <a:gd name="T69" fmla="*/ 3661 h 753"/>
                <a:gd name="T70" fmla="*/ 9207 w 486"/>
                <a:gd name="T71" fmla="*/ 4223 h 753"/>
                <a:gd name="T72" fmla="*/ 9334 w 486"/>
                <a:gd name="T73" fmla="*/ 4905 h 753"/>
                <a:gd name="T74" fmla="*/ 9334 w 486"/>
                <a:gd name="T75" fmla="*/ 5702 h 753"/>
                <a:gd name="T76" fmla="*/ 9097 w 486"/>
                <a:gd name="T77" fmla="*/ 6386 h 753"/>
                <a:gd name="T78" fmla="*/ 8613 w 486"/>
                <a:gd name="T79" fmla="*/ 5702 h 753"/>
                <a:gd name="T80" fmla="*/ 8256 w 486"/>
                <a:gd name="T81" fmla="*/ 5819 h 753"/>
                <a:gd name="T82" fmla="*/ 8377 w 486"/>
                <a:gd name="T83" fmla="*/ 6386 h 753"/>
                <a:gd name="T84" fmla="*/ 8613 w 486"/>
                <a:gd name="T85" fmla="*/ 6839 h 753"/>
                <a:gd name="T86" fmla="*/ 8377 w 486"/>
                <a:gd name="T87" fmla="*/ 7638 h 753"/>
                <a:gd name="T88" fmla="*/ 8011 w 486"/>
                <a:gd name="T89" fmla="*/ 8318 h 753"/>
                <a:gd name="T90" fmla="*/ 7293 w 486"/>
                <a:gd name="T91" fmla="*/ 9453 h 753"/>
                <a:gd name="T92" fmla="*/ 6935 w 486"/>
                <a:gd name="T93" fmla="*/ 10133 h 753"/>
                <a:gd name="T94" fmla="*/ 6221 w 486"/>
                <a:gd name="T95" fmla="*/ 10590 h 753"/>
                <a:gd name="T96" fmla="*/ 5391 w 486"/>
                <a:gd name="T97" fmla="*/ 10133 h 753"/>
                <a:gd name="T98" fmla="*/ 6221 w 486"/>
                <a:gd name="T99" fmla="*/ 10934 h 753"/>
                <a:gd name="T100" fmla="*/ 6466 w 486"/>
                <a:gd name="T101" fmla="*/ 11721 h 753"/>
                <a:gd name="T102" fmla="*/ 5748 w 486"/>
                <a:gd name="T103" fmla="*/ 12522 h 753"/>
                <a:gd name="T104" fmla="*/ 4907 w 486"/>
                <a:gd name="T105" fmla="*/ 12866 h 753"/>
                <a:gd name="T106" fmla="*/ 4121 w 486"/>
                <a:gd name="T107" fmla="*/ 12789 h 753"/>
                <a:gd name="T108" fmla="*/ 3349 w 486"/>
                <a:gd name="T109" fmla="*/ 12866 h 753"/>
                <a:gd name="T110" fmla="*/ 2635 w 486"/>
                <a:gd name="T111" fmla="*/ 13323 h 753"/>
                <a:gd name="T112" fmla="*/ 1612 w 486"/>
                <a:gd name="T113" fmla="*/ 13411 h 753"/>
                <a:gd name="T114" fmla="*/ 898 w 486"/>
                <a:gd name="T115" fmla="*/ 13759 h 753"/>
                <a:gd name="T116" fmla="*/ 482 w 486"/>
                <a:gd name="T117" fmla="*/ 14147 h 753"/>
                <a:gd name="T118" fmla="*/ 0 w 486"/>
                <a:gd name="T119" fmla="*/ 14268 h 753"/>
                <a:gd name="T120" fmla="*/ 357 w 486"/>
                <a:gd name="T121" fmla="*/ 13467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3" name="任意多边形 97436">
              <a:extLst>
                <a:ext uri="{FF2B5EF4-FFF2-40B4-BE49-F238E27FC236}">
                  <a16:creationId xmlns:a16="http://schemas.microsoft.com/office/drawing/2014/main" xmlns="" id="{9D67F811-6162-0D4C-9DEC-C15DB1691170}"/>
                </a:ext>
              </a:extLst>
            </p:cNvPr>
            <p:cNvSpPr>
              <a:spLocks/>
            </p:cNvSpPr>
            <p:nvPr/>
          </p:nvSpPr>
          <p:spPr bwMode="auto">
            <a:xfrm>
              <a:off x="2852" y="939"/>
              <a:ext cx="1134" cy="870"/>
            </a:xfrm>
            <a:custGeom>
              <a:avLst/>
              <a:gdLst>
                <a:gd name="T0" fmla="*/ 10200 w 537"/>
                <a:gd name="T1" fmla="*/ 7901 h 417"/>
                <a:gd name="T2" fmla="*/ 10681 w 537"/>
                <a:gd name="T3" fmla="*/ 5742 h 417"/>
                <a:gd name="T4" fmla="*/ 10445 w 537"/>
                <a:gd name="T5" fmla="*/ 3922 h 417"/>
                <a:gd name="T6" fmla="*/ 9727 w 537"/>
                <a:gd name="T7" fmla="*/ 2560 h 417"/>
                <a:gd name="T8" fmla="*/ 9013 w 537"/>
                <a:gd name="T9" fmla="*/ 1707 h 417"/>
                <a:gd name="T10" fmla="*/ 7638 w 537"/>
                <a:gd name="T11" fmla="*/ 1137 h 417"/>
                <a:gd name="T12" fmla="*/ 6082 w 537"/>
                <a:gd name="T13" fmla="*/ 1189 h 417"/>
                <a:gd name="T14" fmla="*/ 4652 w 537"/>
                <a:gd name="T15" fmla="*/ 284 h 417"/>
                <a:gd name="T16" fmla="*/ 4169 w 537"/>
                <a:gd name="T17" fmla="*/ 0 h 417"/>
                <a:gd name="T18" fmla="*/ 3522 w 537"/>
                <a:gd name="T19" fmla="*/ 0 h 417"/>
                <a:gd name="T20" fmla="*/ 2025 w 537"/>
                <a:gd name="T21" fmla="*/ 0 h 417"/>
                <a:gd name="T22" fmla="*/ 1609 w 537"/>
                <a:gd name="T23" fmla="*/ 344 h 417"/>
                <a:gd name="T24" fmla="*/ 1195 w 537"/>
                <a:gd name="T25" fmla="*/ 853 h 417"/>
                <a:gd name="T26" fmla="*/ 1075 w 537"/>
                <a:gd name="T27" fmla="*/ 1654 h 417"/>
                <a:gd name="T28" fmla="*/ 1128 w 537"/>
                <a:gd name="T29" fmla="*/ 2441 h 417"/>
                <a:gd name="T30" fmla="*/ 1075 w 537"/>
                <a:gd name="T31" fmla="*/ 2898 h 417"/>
                <a:gd name="T32" fmla="*/ 0 w 537"/>
                <a:gd name="T33" fmla="*/ 4095 h 417"/>
                <a:gd name="T34" fmla="*/ 10200 w 537"/>
                <a:gd name="T35" fmla="*/ 7901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4" name="任意多边形 97437">
              <a:extLst>
                <a:ext uri="{FF2B5EF4-FFF2-40B4-BE49-F238E27FC236}">
                  <a16:creationId xmlns:a16="http://schemas.microsoft.com/office/drawing/2014/main" xmlns="" id="{9F29C8A1-DBA5-68C1-A03E-C500D8442B96}"/>
                </a:ext>
              </a:extLst>
            </p:cNvPr>
            <p:cNvSpPr>
              <a:spLocks/>
            </p:cNvSpPr>
            <p:nvPr/>
          </p:nvSpPr>
          <p:spPr bwMode="auto">
            <a:xfrm>
              <a:off x="2972" y="1195"/>
              <a:ext cx="931" cy="651"/>
            </a:xfrm>
            <a:custGeom>
              <a:avLst/>
              <a:gdLst>
                <a:gd name="T0" fmla="*/ 0 w 441"/>
                <a:gd name="T1" fmla="*/ 2333 h 312"/>
                <a:gd name="T2" fmla="*/ 481 w 441"/>
                <a:gd name="T3" fmla="*/ 1137 h 312"/>
                <a:gd name="T4" fmla="*/ 1127 w 441"/>
                <a:gd name="T5" fmla="*/ 1538 h 312"/>
                <a:gd name="T6" fmla="*/ 1075 w 441"/>
                <a:gd name="T7" fmla="*/ 626 h 312"/>
                <a:gd name="T8" fmla="*/ 1075 w 441"/>
                <a:gd name="T9" fmla="*/ 284 h 312"/>
                <a:gd name="T10" fmla="*/ 1552 w 441"/>
                <a:gd name="T11" fmla="*/ 737 h 312"/>
                <a:gd name="T12" fmla="*/ 1965 w 441"/>
                <a:gd name="T13" fmla="*/ 1707 h 312"/>
                <a:gd name="T14" fmla="*/ 2022 w 441"/>
                <a:gd name="T15" fmla="*/ 626 h 312"/>
                <a:gd name="T16" fmla="*/ 1788 w 441"/>
                <a:gd name="T17" fmla="*/ 56 h 312"/>
                <a:gd name="T18" fmla="*/ 2861 w 441"/>
                <a:gd name="T19" fmla="*/ 1137 h 312"/>
                <a:gd name="T20" fmla="*/ 3217 w 441"/>
                <a:gd name="T21" fmla="*/ 173 h 312"/>
                <a:gd name="T22" fmla="*/ 3754 w 441"/>
                <a:gd name="T23" fmla="*/ 853 h 312"/>
                <a:gd name="T24" fmla="*/ 4649 w 441"/>
                <a:gd name="T25" fmla="*/ 284 h 312"/>
                <a:gd name="T26" fmla="*/ 4946 w 441"/>
                <a:gd name="T27" fmla="*/ 801 h 312"/>
                <a:gd name="T28" fmla="*/ 5599 w 441"/>
                <a:gd name="T29" fmla="*/ 401 h 312"/>
                <a:gd name="T30" fmla="*/ 5776 w 441"/>
                <a:gd name="T31" fmla="*/ 0 h 312"/>
                <a:gd name="T32" fmla="*/ 6021 w 441"/>
                <a:gd name="T33" fmla="*/ 801 h 312"/>
                <a:gd name="T34" fmla="*/ 6080 w 441"/>
                <a:gd name="T35" fmla="*/ 1707 h 312"/>
                <a:gd name="T36" fmla="*/ 6739 w 441"/>
                <a:gd name="T37" fmla="*/ 1137 h 312"/>
                <a:gd name="T38" fmla="*/ 6916 w 441"/>
                <a:gd name="T39" fmla="*/ 626 h 312"/>
                <a:gd name="T40" fmla="*/ 6971 w 441"/>
                <a:gd name="T41" fmla="*/ 1815 h 312"/>
                <a:gd name="T42" fmla="*/ 7028 w 441"/>
                <a:gd name="T43" fmla="*/ 2107 h 312"/>
                <a:gd name="T44" fmla="*/ 7452 w 441"/>
                <a:gd name="T45" fmla="*/ 1590 h 312"/>
                <a:gd name="T46" fmla="*/ 7741 w 441"/>
                <a:gd name="T47" fmla="*/ 2216 h 312"/>
                <a:gd name="T48" fmla="*/ 7925 w 441"/>
                <a:gd name="T49" fmla="*/ 2560 h 312"/>
                <a:gd name="T50" fmla="*/ 8223 w 441"/>
                <a:gd name="T51" fmla="*/ 2391 h 312"/>
                <a:gd name="T52" fmla="*/ 8527 w 441"/>
                <a:gd name="T53" fmla="*/ 2669 h 312"/>
                <a:gd name="T54" fmla="*/ 8757 w 441"/>
                <a:gd name="T55" fmla="*/ 3470 h 312"/>
                <a:gd name="T56" fmla="*/ 6739 w 441"/>
                <a:gd name="T57" fmla="*/ 5913 h 312"/>
                <a:gd name="T58" fmla="*/ 236 w 441"/>
                <a:gd name="T59" fmla="*/ 4096 h 312"/>
                <a:gd name="T60" fmla="*/ 0 w 441"/>
                <a:gd name="T61" fmla="*/ 2333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5" name="任意多边形 97438">
              <a:extLst>
                <a:ext uri="{FF2B5EF4-FFF2-40B4-BE49-F238E27FC236}">
                  <a16:creationId xmlns:a16="http://schemas.microsoft.com/office/drawing/2014/main" xmlns="" id="{1FE31192-B06A-2D9E-1CD5-B886CD3DB5B5}"/>
                </a:ext>
              </a:extLst>
            </p:cNvPr>
            <p:cNvSpPr>
              <a:spLocks/>
            </p:cNvSpPr>
            <p:nvPr/>
          </p:nvSpPr>
          <p:spPr bwMode="auto">
            <a:xfrm>
              <a:off x="1705" y="1231"/>
              <a:ext cx="1445" cy="1590"/>
            </a:xfrm>
            <a:custGeom>
              <a:avLst/>
              <a:gdLst>
                <a:gd name="T0" fmla="*/ 3467 w 684"/>
                <a:gd name="T1" fmla="*/ 11829 h 762"/>
                <a:gd name="T2" fmla="*/ 2753 w 684"/>
                <a:gd name="T3" fmla="*/ 10575 h 762"/>
                <a:gd name="T4" fmla="*/ 2026 w 684"/>
                <a:gd name="T5" fmla="*/ 9784 h 762"/>
                <a:gd name="T6" fmla="*/ 1196 w 684"/>
                <a:gd name="T7" fmla="*/ 8755 h 762"/>
                <a:gd name="T8" fmla="*/ 951 w 684"/>
                <a:gd name="T9" fmla="*/ 7850 h 762"/>
                <a:gd name="T10" fmla="*/ 1075 w 684"/>
                <a:gd name="T11" fmla="*/ 6940 h 762"/>
                <a:gd name="T12" fmla="*/ 237 w 684"/>
                <a:gd name="T13" fmla="*/ 5569 h 762"/>
                <a:gd name="T14" fmla="*/ 0 w 684"/>
                <a:gd name="T15" fmla="*/ 4207 h 762"/>
                <a:gd name="T16" fmla="*/ 357 w 684"/>
                <a:gd name="T17" fmla="*/ 3418 h 762"/>
                <a:gd name="T18" fmla="*/ 1914 w 684"/>
                <a:gd name="T19" fmla="*/ 2725 h 762"/>
                <a:gd name="T20" fmla="*/ 2628 w 684"/>
                <a:gd name="T21" fmla="*/ 910 h 762"/>
                <a:gd name="T22" fmla="*/ 3703 w 684"/>
                <a:gd name="T23" fmla="*/ 227 h 762"/>
                <a:gd name="T24" fmla="*/ 4781 w 684"/>
                <a:gd name="T25" fmla="*/ 117 h 762"/>
                <a:gd name="T26" fmla="*/ 6213 w 684"/>
                <a:gd name="T27" fmla="*/ 0 h 762"/>
                <a:gd name="T28" fmla="*/ 8721 w 684"/>
                <a:gd name="T29" fmla="*/ 453 h 762"/>
                <a:gd name="T30" fmla="*/ 8484 w 684"/>
                <a:gd name="T31" fmla="*/ 7506 h 762"/>
                <a:gd name="T32" fmla="*/ 13626 w 684"/>
                <a:gd name="T33" fmla="*/ 12858 h 762"/>
                <a:gd name="T34" fmla="*/ 12671 w 684"/>
                <a:gd name="T35" fmla="*/ 14446 h 762"/>
                <a:gd name="T36" fmla="*/ 7890 w 684"/>
                <a:gd name="T37" fmla="*/ 14446 h 762"/>
                <a:gd name="T38" fmla="*/ 3467 w 684"/>
                <a:gd name="T39" fmla="*/ 11829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6" name="任意多边形 97439">
              <a:extLst>
                <a:ext uri="{FF2B5EF4-FFF2-40B4-BE49-F238E27FC236}">
                  <a16:creationId xmlns:a16="http://schemas.microsoft.com/office/drawing/2014/main" xmlns="" id="{E8E43A3B-5E85-AE21-3A9D-8B676B757C00}"/>
                </a:ext>
              </a:extLst>
            </p:cNvPr>
            <p:cNvSpPr>
              <a:spLocks/>
            </p:cNvSpPr>
            <p:nvPr/>
          </p:nvSpPr>
          <p:spPr bwMode="auto">
            <a:xfrm>
              <a:off x="1673" y="1208"/>
              <a:ext cx="1192" cy="1678"/>
            </a:xfrm>
            <a:custGeom>
              <a:avLst/>
              <a:gdLst>
                <a:gd name="T0" fmla="*/ 6165 w 564"/>
                <a:gd name="T1" fmla="*/ 570 h 804"/>
                <a:gd name="T2" fmla="*/ 4673 w 564"/>
                <a:gd name="T3" fmla="*/ 737 h 804"/>
                <a:gd name="T4" fmla="*/ 4128 w 564"/>
                <a:gd name="T5" fmla="*/ 1137 h 804"/>
                <a:gd name="T6" fmla="*/ 3944 w 564"/>
                <a:gd name="T7" fmla="*/ 1655 h 804"/>
                <a:gd name="T8" fmla="*/ 3891 w 564"/>
                <a:gd name="T9" fmla="*/ 2565 h 804"/>
                <a:gd name="T10" fmla="*/ 3711 w 564"/>
                <a:gd name="T11" fmla="*/ 3129 h 804"/>
                <a:gd name="T12" fmla="*/ 3297 w 564"/>
                <a:gd name="T13" fmla="*/ 3419 h 804"/>
                <a:gd name="T14" fmla="*/ 2511 w 564"/>
                <a:gd name="T15" fmla="*/ 3872 h 804"/>
                <a:gd name="T16" fmla="*/ 2094 w 564"/>
                <a:gd name="T17" fmla="*/ 4099 h 804"/>
                <a:gd name="T18" fmla="*/ 1917 w 564"/>
                <a:gd name="T19" fmla="*/ 4608 h 804"/>
                <a:gd name="T20" fmla="*/ 1974 w 564"/>
                <a:gd name="T21" fmla="*/ 4953 h 804"/>
                <a:gd name="T22" fmla="*/ 2274 w 564"/>
                <a:gd name="T23" fmla="*/ 5236 h 804"/>
                <a:gd name="T24" fmla="*/ 2688 w 564"/>
                <a:gd name="T25" fmla="*/ 5863 h 804"/>
                <a:gd name="T26" fmla="*/ 2936 w 564"/>
                <a:gd name="T27" fmla="*/ 6948 h 804"/>
                <a:gd name="T28" fmla="*/ 2688 w 564"/>
                <a:gd name="T29" fmla="*/ 7626 h 804"/>
                <a:gd name="T30" fmla="*/ 2688 w 564"/>
                <a:gd name="T31" fmla="*/ 8363 h 804"/>
                <a:gd name="T32" fmla="*/ 2868 w 564"/>
                <a:gd name="T33" fmla="*/ 8991 h 804"/>
                <a:gd name="T34" fmla="*/ 3297 w 564"/>
                <a:gd name="T35" fmla="*/ 9674 h 804"/>
                <a:gd name="T36" fmla="*/ 3832 w 564"/>
                <a:gd name="T37" fmla="*/ 10698 h 804"/>
                <a:gd name="T38" fmla="*/ 4789 w 564"/>
                <a:gd name="T39" fmla="*/ 11155 h 804"/>
                <a:gd name="T40" fmla="*/ 5571 w 564"/>
                <a:gd name="T41" fmla="*/ 11324 h 804"/>
                <a:gd name="T42" fmla="*/ 6343 w 564"/>
                <a:gd name="T43" fmla="*/ 11673 h 804"/>
                <a:gd name="T44" fmla="*/ 6936 w 564"/>
                <a:gd name="T45" fmla="*/ 12009 h 804"/>
                <a:gd name="T46" fmla="*/ 7365 w 564"/>
                <a:gd name="T47" fmla="*/ 12518 h 804"/>
                <a:gd name="T48" fmla="*/ 8259 w 564"/>
                <a:gd name="T49" fmla="*/ 12579 h 804"/>
                <a:gd name="T50" fmla="*/ 8921 w 564"/>
                <a:gd name="T51" fmla="*/ 12754 h 804"/>
                <a:gd name="T52" fmla="*/ 9876 w 564"/>
                <a:gd name="T53" fmla="*/ 13038 h 804"/>
                <a:gd name="T54" fmla="*/ 10538 w 564"/>
                <a:gd name="T55" fmla="*/ 13599 h 804"/>
                <a:gd name="T56" fmla="*/ 11252 w 564"/>
                <a:gd name="T57" fmla="*/ 14117 h 804"/>
                <a:gd name="T58" fmla="*/ 11197 w 564"/>
                <a:gd name="T59" fmla="*/ 15254 h 804"/>
                <a:gd name="T60" fmla="*/ 3711 w 564"/>
                <a:gd name="T61" fmla="*/ 12353 h 804"/>
                <a:gd name="T62" fmla="*/ 3052 w 564"/>
                <a:gd name="T63" fmla="*/ 11208 h 804"/>
                <a:gd name="T64" fmla="*/ 2399 w 564"/>
                <a:gd name="T65" fmla="*/ 10527 h 804"/>
                <a:gd name="T66" fmla="*/ 1737 w 564"/>
                <a:gd name="T67" fmla="*/ 9901 h 804"/>
                <a:gd name="T68" fmla="*/ 1380 w 564"/>
                <a:gd name="T69" fmla="*/ 9444 h 804"/>
                <a:gd name="T70" fmla="*/ 1076 w 564"/>
                <a:gd name="T71" fmla="*/ 8590 h 804"/>
                <a:gd name="T72" fmla="*/ 951 w 564"/>
                <a:gd name="T73" fmla="*/ 7801 h 804"/>
                <a:gd name="T74" fmla="*/ 1019 w 564"/>
                <a:gd name="T75" fmla="*/ 7225 h 804"/>
                <a:gd name="T76" fmla="*/ 594 w 564"/>
                <a:gd name="T77" fmla="*/ 6599 h 804"/>
                <a:gd name="T78" fmla="*/ 304 w 564"/>
                <a:gd name="T79" fmla="*/ 6090 h 804"/>
                <a:gd name="T80" fmla="*/ 57 w 564"/>
                <a:gd name="T81" fmla="*/ 5462 h 804"/>
                <a:gd name="T82" fmla="*/ 0 w 564"/>
                <a:gd name="T83" fmla="*/ 4836 h 804"/>
                <a:gd name="T84" fmla="*/ 57 w 564"/>
                <a:gd name="T85" fmla="*/ 3819 h 804"/>
                <a:gd name="T86" fmla="*/ 357 w 564"/>
                <a:gd name="T87" fmla="*/ 3302 h 804"/>
                <a:gd name="T88" fmla="*/ 951 w 564"/>
                <a:gd name="T89" fmla="*/ 3070 h 804"/>
                <a:gd name="T90" fmla="*/ 1433 w 564"/>
                <a:gd name="T91" fmla="*/ 2845 h 804"/>
                <a:gd name="T92" fmla="*/ 2042 w 564"/>
                <a:gd name="T93" fmla="*/ 2617 h 804"/>
                <a:gd name="T94" fmla="*/ 2094 w 564"/>
                <a:gd name="T95" fmla="*/ 2047 h 804"/>
                <a:gd name="T96" fmla="*/ 2219 w 564"/>
                <a:gd name="T97" fmla="*/ 1430 h 804"/>
                <a:gd name="T98" fmla="*/ 2511 w 564"/>
                <a:gd name="T99" fmla="*/ 1029 h 804"/>
                <a:gd name="T100" fmla="*/ 3052 w 564"/>
                <a:gd name="T101" fmla="*/ 685 h 804"/>
                <a:gd name="T102" fmla="*/ 3530 w 564"/>
                <a:gd name="T103" fmla="*/ 344 h 804"/>
                <a:gd name="T104" fmla="*/ 4426 w 564"/>
                <a:gd name="T105" fmla="*/ 117 h 804"/>
                <a:gd name="T106" fmla="*/ 5444 w 564"/>
                <a:gd name="T107" fmla="*/ 56 h 804"/>
                <a:gd name="T108" fmla="*/ 6824 w 564"/>
                <a:gd name="T109" fmla="*/ 0 h 804"/>
                <a:gd name="T110" fmla="*/ 8384 w 564"/>
                <a:gd name="T111" fmla="*/ 117 h 804"/>
                <a:gd name="T112" fmla="*/ 6165 w 564"/>
                <a:gd name="T113" fmla="*/ 57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7" name="任意多边形 97440">
              <a:extLst>
                <a:ext uri="{FF2B5EF4-FFF2-40B4-BE49-F238E27FC236}">
                  <a16:creationId xmlns:a16="http://schemas.microsoft.com/office/drawing/2014/main" xmlns="" id="{63B9779B-BBC3-58E0-7D6C-D487083514C8}"/>
                </a:ext>
              </a:extLst>
            </p:cNvPr>
            <p:cNvSpPr>
              <a:spLocks/>
            </p:cNvSpPr>
            <p:nvPr/>
          </p:nvSpPr>
          <p:spPr bwMode="auto">
            <a:xfrm>
              <a:off x="2148" y="1242"/>
              <a:ext cx="1344" cy="1528"/>
            </a:xfrm>
            <a:custGeom>
              <a:avLst/>
              <a:gdLst>
                <a:gd name="T0" fmla="*/ 8020 w 636"/>
                <a:gd name="T1" fmla="*/ 13840 h 733"/>
                <a:gd name="T2" fmla="*/ 6342 w 636"/>
                <a:gd name="T3" fmla="*/ 12937 h 733"/>
                <a:gd name="T4" fmla="*/ 5860 w 636"/>
                <a:gd name="T5" fmla="*/ 12136 h 733"/>
                <a:gd name="T6" fmla="*/ 5264 w 636"/>
                <a:gd name="T7" fmla="*/ 11803 h 733"/>
                <a:gd name="T8" fmla="*/ 4188 w 636"/>
                <a:gd name="T9" fmla="*/ 11684 h 733"/>
                <a:gd name="T10" fmla="*/ 2992 w 636"/>
                <a:gd name="T11" fmla="*/ 10898 h 733"/>
                <a:gd name="T12" fmla="*/ 2331 w 636"/>
                <a:gd name="T13" fmla="*/ 10365 h 733"/>
                <a:gd name="T14" fmla="*/ 1917 w 636"/>
                <a:gd name="T15" fmla="*/ 9764 h 733"/>
                <a:gd name="T16" fmla="*/ 1796 w 636"/>
                <a:gd name="T17" fmla="*/ 8859 h 733"/>
                <a:gd name="T18" fmla="*/ 1917 w 636"/>
                <a:gd name="T19" fmla="*/ 8286 h 733"/>
                <a:gd name="T20" fmla="*/ 1076 w 636"/>
                <a:gd name="T21" fmla="*/ 7725 h 733"/>
                <a:gd name="T22" fmla="*/ 237 w 636"/>
                <a:gd name="T23" fmla="*/ 6475 h 733"/>
                <a:gd name="T24" fmla="*/ 0 w 636"/>
                <a:gd name="T25" fmla="*/ 5437 h 733"/>
                <a:gd name="T26" fmla="*/ 180 w 636"/>
                <a:gd name="T27" fmla="*/ 4592 h 733"/>
                <a:gd name="T28" fmla="*/ 482 w 636"/>
                <a:gd name="T29" fmla="*/ 3759 h 733"/>
                <a:gd name="T30" fmla="*/ 1433 w 636"/>
                <a:gd name="T31" fmla="*/ 2964 h 733"/>
                <a:gd name="T32" fmla="*/ 1312 w 636"/>
                <a:gd name="T33" fmla="*/ 1987 h 733"/>
                <a:gd name="T34" fmla="*/ 1433 w 636"/>
                <a:gd name="T35" fmla="*/ 1378 h 733"/>
                <a:gd name="T36" fmla="*/ 2037 w 636"/>
                <a:gd name="T37" fmla="*/ 469 h 733"/>
                <a:gd name="T38" fmla="*/ 2933 w 636"/>
                <a:gd name="T39" fmla="*/ 173 h 733"/>
                <a:gd name="T40" fmla="*/ 4188 w 636"/>
                <a:gd name="T41" fmla="*/ 17 h 733"/>
                <a:gd name="T42" fmla="*/ 5207 w 636"/>
                <a:gd name="T43" fmla="*/ 0 h 733"/>
                <a:gd name="T44" fmla="*/ 6466 w 636"/>
                <a:gd name="T45" fmla="*/ 361 h 733"/>
                <a:gd name="T46" fmla="*/ 7181 w 636"/>
                <a:gd name="T47" fmla="*/ 586 h 733"/>
                <a:gd name="T48" fmla="*/ 8740 w 636"/>
                <a:gd name="T49" fmla="*/ 1830 h 733"/>
                <a:gd name="T50" fmla="*/ 9207 w 636"/>
                <a:gd name="T51" fmla="*/ 2856 h 733"/>
                <a:gd name="T52" fmla="*/ 5985 w 636"/>
                <a:gd name="T53" fmla="*/ 3306 h 733"/>
                <a:gd name="T54" fmla="*/ 5860 w 636"/>
                <a:gd name="T55" fmla="*/ 3986 h 733"/>
                <a:gd name="T56" fmla="*/ 7181 w 636"/>
                <a:gd name="T57" fmla="*/ 8518 h 733"/>
                <a:gd name="T58" fmla="*/ 10173 w 636"/>
                <a:gd name="T59" fmla="*/ 9420 h 733"/>
                <a:gd name="T60" fmla="*/ 12683 w 636"/>
                <a:gd name="T61" fmla="*/ 10554 h 733"/>
                <a:gd name="T62" fmla="*/ 8020 w 636"/>
                <a:gd name="T63" fmla="*/ 13840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8" name="任意多边形 97441">
              <a:extLst>
                <a:ext uri="{FF2B5EF4-FFF2-40B4-BE49-F238E27FC236}">
                  <a16:creationId xmlns:a16="http://schemas.microsoft.com/office/drawing/2014/main" xmlns="" id="{6685F063-6B4D-5A77-D487-3A29BE1C2557}"/>
                </a:ext>
              </a:extLst>
            </p:cNvPr>
            <p:cNvSpPr>
              <a:spLocks/>
            </p:cNvSpPr>
            <p:nvPr/>
          </p:nvSpPr>
          <p:spPr bwMode="auto">
            <a:xfrm>
              <a:off x="2129" y="1227"/>
              <a:ext cx="571" cy="976"/>
            </a:xfrm>
            <a:custGeom>
              <a:avLst/>
              <a:gdLst>
                <a:gd name="T0" fmla="*/ 1918 w 270"/>
                <a:gd name="T1" fmla="*/ 7720 h 468"/>
                <a:gd name="T2" fmla="*/ 1504 w 270"/>
                <a:gd name="T3" fmla="*/ 7145 h 468"/>
                <a:gd name="T4" fmla="*/ 1079 w 270"/>
                <a:gd name="T5" fmla="*/ 6467 h 468"/>
                <a:gd name="T6" fmla="*/ 899 w 270"/>
                <a:gd name="T7" fmla="*/ 5733 h 468"/>
                <a:gd name="T8" fmla="*/ 1019 w 270"/>
                <a:gd name="T9" fmla="*/ 5053 h 468"/>
                <a:gd name="T10" fmla="*/ 1436 w 270"/>
                <a:gd name="T11" fmla="*/ 4480 h 468"/>
                <a:gd name="T12" fmla="*/ 2402 w 270"/>
                <a:gd name="T13" fmla="*/ 4144 h 468"/>
                <a:gd name="T14" fmla="*/ 2944 w 270"/>
                <a:gd name="T15" fmla="*/ 3746 h 468"/>
                <a:gd name="T16" fmla="*/ 3064 w 270"/>
                <a:gd name="T17" fmla="*/ 2949 h 468"/>
                <a:gd name="T18" fmla="*/ 2705 w 270"/>
                <a:gd name="T19" fmla="*/ 2332 h 468"/>
                <a:gd name="T20" fmla="*/ 2460 w 270"/>
                <a:gd name="T21" fmla="*/ 1931 h 468"/>
                <a:gd name="T22" fmla="*/ 2402 w 270"/>
                <a:gd name="T23" fmla="*/ 1026 h 468"/>
                <a:gd name="T24" fmla="*/ 2764 w 270"/>
                <a:gd name="T25" fmla="*/ 678 h 468"/>
                <a:gd name="T26" fmla="*/ 3358 w 270"/>
                <a:gd name="T27" fmla="*/ 569 h 468"/>
                <a:gd name="T28" fmla="*/ 4020 w 270"/>
                <a:gd name="T29" fmla="*/ 344 h 468"/>
                <a:gd name="T30" fmla="*/ 4505 w 270"/>
                <a:gd name="T31" fmla="*/ 284 h 468"/>
                <a:gd name="T32" fmla="*/ 5403 w 270"/>
                <a:gd name="T33" fmla="*/ 225 h 468"/>
                <a:gd name="T34" fmla="*/ 4557 w 270"/>
                <a:gd name="T35" fmla="*/ 0 h 468"/>
                <a:gd name="T36" fmla="*/ 3716 w 270"/>
                <a:gd name="T37" fmla="*/ 0 h 468"/>
                <a:gd name="T38" fmla="*/ 3064 w 270"/>
                <a:gd name="T39" fmla="*/ 0 h 468"/>
                <a:gd name="T40" fmla="*/ 2282 w 270"/>
                <a:gd name="T41" fmla="*/ 225 h 468"/>
                <a:gd name="T42" fmla="*/ 1681 w 270"/>
                <a:gd name="T43" fmla="*/ 678 h 468"/>
                <a:gd name="T44" fmla="*/ 1504 w 270"/>
                <a:gd name="T45" fmla="*/ 1187 h 468"/>
                <a:gd name="T46" fmla="*/ 1256 w 270"/>
                <a:gd name="T47" fmla="*/ 1931 h 468"/>
                <a:gd name="T48" fmla="*/ 1256 w 270"/>
                <a:gd name="T49" fmla="*/ 2496 h 468"/>
                <a:gd name="T50" fmla="*/ 1436 w 270"/>
                <a:gd name="T51" fmla="*/ 3009 h 468"/>
                <a:gd name="T52" fmla="*/ 842 w 270"/>
                <a:gd name="T53" fmla="*/ 3241 h 468"/>
                <a:gd name="T54" fmla="*/ 541 w 270"/>
                <a:gd name="T55" fmla="*/ 3518 h 468"/>
                <a:gd name="T56" fmla="*/ 180 w 270"/>
                <a:gd name="T57" fmla="*/ 4027 h 468"/>
                <a:gd name="T58" fmla="*/ 0 w 270"/>
                <a:gd name="T59" fmla="*/ 4772 h 468"/>
                <a:gd name="T60" fmla="*/ 0 w 270"/>
                <a:gd name="T61" fmla="*/ 5733 h 468"/>
                <a:gd name="T62" fmla="*/ 305 w 270"/>
                <a:gd name="T63" fmla="*/ 6759 h 468"/>
                <a:gd name="T64" fmla="*/ 774 w 270"/>
                <a:gd name="T65" fmla="*/ 7889 h 468"/>
                <a:gd name="T66" fmla="*/ 1144 w 270"/>
                <a:gd name="T67" fmla="*/ 8229 h 468"/>
                <a:gd name="T68" fmla="*/ 1561 w 270"/>
                <a:gd name="T69" fmla="*/ 8454 h 468"/>
                <a:gd name="T70" fmla="*/ 2098 w 270"/>
                <a:gd name="T71" fmla="*/ 8851 h 468"/>
                <a:gd name="T72" fmla="*/ 2223 w 270"/>
                <a:gd name="T73" fmla="*/ 8346 h 468"/>
                <a:gd name="T74" fmla="*/ 1918 w 270"/>
                <a:gd name="T75" fmla="*/ 7720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9" name="任意多边形 97442">
              <a:extLst>
                <a:ext uri="{FF2B5EF4-FFF2-40B4-BE49-F238E27FC236}">
                  <a16:creationId xmlns:a16="http://schemas.microsoft.com/office/drawing/2014/main" xmlns="" id="{D96C04B2-88FB-AD67-7685-DC2DB98FC83F}"/>
                </a:ext>
              </a:extLst>
            </p:cNvPr>
            <p:cNvSpPr>
              <a:spLocks/>
            </p:cNvSpPr>
            <p:nvPr/>
          </p:nvSpPr>
          <p:spPr bwMode="auto">
            <a:xfrm>
              <a:off x="2478" y="1433"/>
              <a:ext cx="678" cy="1221"/>
            </a:xfrm>
            <a:custGeom>
              <a:avLst/>
              <a:gdLst>
                <a:gd name="T0" fmla="*/ 5194 w 321"/>
                <a:gd name="T1" fmla="*/ 11100 h 585"/>
                <a:gd name="T2" fmla="*/ 4653 w 321"/>
                <a:gd name="T3" fmla="*/ 10874 h 585"/>
                <a:gd name="T4" fmla="*/ 4007 w 321"/>
                <a:gd name="T5" fmla="*/ 10755 h 585"/>
                <a:gd name="T6" fmla="*/ 3646 w 321"/>
                <a:gd name="T7" fmla="*/ 10755 h 585"/>
                <a:gd name="T8" fmla="*/ 4364 w 321"/>
                <a:gd name="T9" fmla="*/ 10473 h 585"/>
                <a:gd name="T10" fmla="*/ 3703 w 321"/>
                <a:gd name="T11" fmla="*/ 10194 h 585"/>
                <a:gd name="T12" fmla="*/ 3041 w 321"/>
                <a:gd name="T13" fmla="*/ 9966 h 585"/>
                <a:gd name="T14" fmla="*/ 2271 w 321"/>
                <a:gd name="T15" fmla="*/ 9845 h 585"/>
                <a:gd name="T16" fmla="*/ 3041 w 321"/>
                <a:gd name="T17" fmla="*/ 9737 h 585"/>
                <a:gd name="T18" fmla="*/ 3882 w 321"/>
                <a:gd name="T19" fmla="*/ 9737 h 585"/>
                <a:gd name="T20" fmla="*/ 2744 w 321"/>
                <a:gd name="T21" fmla="*/ 9108 h 585"/>
                <a:gd name="T22" fmla="*/ 1846 w 321"/>
                <a:gd name="T23" fmla="*/ 8831 h 585"/>
                <a:gd name="T24" fmla="*/ 1312 w 321"/>
                <a:gd name="T25" fmla="*/ 8764 h 585"/>
                <a:gd name="T26" fmla="*/ 2203 w 321"/>
                <a:gd name="T27" fmla="*/ 8591 h 585"/>
                <a:gd name="T28" fmla="*/ 3168 w 321"/>
                <a:gd name="T29" fmla="*/ 8656 h 585"/>
                <a:gd name="T30" fmla="*/ 3646 w 321"/>
                <a:gd name="T31" fmla="*/ 8712 h 585"/>
                <a:gd name="T32" fmla="*/ 2807 w 321"/>
                <a:gd name="T33" fmla="*/ 8203 h 585"/>
                <a:gd name="T34" fmla="*/ 1846 w 321"/>
                <a:gd name="T35" fmla="*/ 7973 h 585"/>
                <a:gd name="T36" fmla="*/ 718 w 321"/>
                <a:gd name="T37" fmla="*/ 7685 h 585"/>
                <a:gd name="T38" fmla="*/ 2150 w 321"/>
                <a:gd name="T39" fmla="*/ 7629 h 585"/>
                <a:gd name="T40" fmla="*/ 2989 w 321"/>
                <a:gd name="T41" fmla="*/ 7685 h 585"/>
                <a:gd name="T42" fmla="*/ 2150 w 321"/>
                <a:gd name="T43" fmla="*/ 6948 h 585"/>
                <a:gd name="T44" fmla="*/ 661 w 321"/>
                <a:gd name="T45" fmla="*/ 6439 h 585"/>
                <a:gd name="T46" fmla="*/ 0 w 321"/>
                <a:gd name="T47" fmla="*/ 6264 h 585"/>
                <a:gd name="T48" fmla="*/ 2150 w 321"/>
                <a:gd name="T49" fmla="*/ 6374 h 585"/>
                <a:gd name="T50" fmla="*/ 2507 w 321"/>
                <a:gd name="T51" fmla="*/ 6439 h 585"/>
                <a:gd name="T52" fmla="*/ 2026 w 321"/>
                <a:gd name="T53" fmla="*/ 6038 h 585"/>
                <a:gd name="T54" fmla="*/ 1195 w 321"/>
                <a:gd name="T55" fmla="*/ 5410 h 585"/>
                <a:gd name="T56" fmla="*/ 2203 w 321"/>
                <a:gd name="T57" fmla="*/ 5128 h 585"/>
                <a:gd name="T58" fmla="*/ 1846 w 321"/>
                <a:gd name="T59" fmla="*/ 4727 h 585"/>
                <a:gd name="T60" fmla="*/ 1018 w 321"/>
                <a:gd name="T61" fmla="*/ 4275 h 585"/>
                <a:gd name="T62" fmla="*/ 1432 w 321"/>
                <a:gd name="T63" fmla="*/ 3982 h 585"/>
                <a:gd name="T64" fmla="*/ 898 w 321"/>
                <a:gd name="T65" fmla="*/ 3646 h 585"/>
                <a:gd name="T66" fmla="*/ 177 w 321"/>
                <a:gd name="T67" fmla="*/ 3471 h 585"/>
                <a:gd name="T68" fmla="*/ 950 w 321"/>
                <a:gd name="T69" fmla="*/ 3302 h 585"/>
                <a:gd name="T70" fmla="*/ 414 w 321"/>
                <a:gd name="T71" fmla="*/ 2845 h 585"/>
                <a:gd name="T72" fmla="*/ 0 w 321"/>
                <a:gd name="T73" fmla="*/ 2793 h 585"/>
                <a:gd name="T74" fmla="*/ 661 w 321"/>
                <a:gd name="T75" fmla="*/ 2676 h 585"/>
                <a:gd name="T76" fmla="*/ 1195 w 321"/>
                <a:gd name="T77" fmla="*/ 2736 h 585"/>
                <a:gd name="T78" fmla="*/ 482 w 321"/>
                <a:gd name="T79" fmla="*/ 1991 h 585"/>
                <a:gd name="T80" fmla="*/ 237 w 321"/>
                <a:gd name="T81" fmla="*/ 1430 h 585"/>
                <a:gd name="T82" fmla="*/ 771 w 321"/>
                <a:gd name="T83" fmla="*/ 1816 h 585"/>
                <a:gd name="T84" fmla="*/ 1375 w 321"/>
                <a:gd name="T85" fmla="*/ 1883 h 585"/>
                <a:gd name="T86" fmla="*/ 1128 w 321"/>
                <a:gd name="T87" fmla="*/ 801 h 585"/>
                <a:gd name="T88" fmla="*/ 1075 w 321"/>
                <a:gd name="T89" fmla="*/ 0 h 585"/>
                <a:gd name="T90" fmla="*/ 1255 w 321"/>
                <a:gd name="T91" fmla="*/ 509 h 585"/>
                <a:gd name="T92" fmla="*/ 1846 w 321"/>
                <a:gd name="T93" fmla="*/ 1081 h 585"/>
                <a:gd name="T94" fmla="*/ 1789 w 321"/>
                <a:gd name="T95" fmla="*/ 453 h 585"/>
                <a:gd name="T96" fmla="*/ 1846 w 321"/>
                <a:gd name="T97" fmla="*/ 117 h 585"/>
                <a:gd name="T98" fmla="*/ 2203 w 321"/>
                <a:gd name="T99" fmla="*/ 628 h 585"/>
                <a:gd name="T100" fmla="*/ 2687 w 321"/>
                <a:gd name="T101" fmla="*/ 962 h 585"/>
                <a:gd name="T102" fmla="*/ 3168 w 321"/>
                <a:gd name="T103" fmla="*/ 173 h 585"/>
                <a:gd name="T104" fmla="*/ 3398 w 321"/>
                <a:gd name="T105" fmla="*/ 737 h 585"/>
                <a:gd name="T106" fmla="*/ 3827 w 321"/>
                <a:gd name="T107" fmla="*/ 1190 h 585"/>
                <a:gd name="T108" fmla="*/ 4060 w 321"/>
                <a:gd name="T109" fmla="*/ 453 h 585"/>
                <a:gd name="T110" fmla="*/ 4364 w 321"/>
                <a:gd name="T111" fmla="*/ 1538 h 585"/>
                <a:gd name="T112" fmla="*/ 6389 w 321"/>
                <a:gd name="T113" fmla="*/ 9676 h 585"/>
                <a:gd name="T114" fmla="*/ 5194 w 321"/>
                <a:gd name="T115" fmla="*/ 11100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0" name="任意多边形 97443">
              <a:extLst>
                <a:ext uri="{FF2B5EF4-FFF2-40B4-BE49-F238E27FC236}">
                  <a16:creationId xmlns:a16="http://schemas.microsoft.com/office/drawing/2014/main" xmlns="" id="{FD460D24-D515-61EA-5516-7681339075C3}"/>
                </a:ext>
              </a:extLst>
            </p:cNvPr>
            <p:cNvSpPr>
              <a:spLocks/>
            </p:cNvSpPr>
            <p:nvPr/>
          </p:nvSpPr>
          <p:spPr bwMode="auto">
            <a:xfrm>
              <a:off x="2782" y="1442"/>
              <a:ext cx="1058" cy="714"/>
            </a:xfrm>
            <a:custGeom>
              <a:avLst/>
              <a:gdLst>
                <a:gd name="T0" fmla="*/ 1128 w 501"/>
                <a:gd name="T1" fmla="*/ 1363 h 342"/>
                <a:gd name="T2" fmla="*/ 57 w 501"/>
                <a:gd name="T3" fmla="*/ 1363 h 342"/>
                <a:gd name="T4" fmla="*/ 0 w 501"/>
                <a:gd name="T5" fmla="*/ 3303 h 342"/>
                <a:gd name="T6" fmla="*/ 534 w 501"/>
                <a:gd name="T7" fmla="*/ 5871 h 342"/>
                <a:gd name="T8" fmla="*/ 5009 w 501"/>
                <a:gd name="T9" fmla="*/ 6499 h 342"/>
                <a:gd name="T10" fmla="*/ 9486 w 501"/>
                <a:gd name="T11" fmla="*/ 5814 h 342"/>
                <a:gd name="T12" fmla="*/ 9843 w 501"/>
                <a:gd name="T13" fmla="*/ 3246 h 342"/>
                <a:gd name="T14" fmla="*/ 9963 w 501"/>
                <a:gd name="T15" fmla="*/ 1883 h 342"/>
                <a:gd name="T16" fmla="*/ 9547 w 501"/>
                <a:gd name="T17" fmla="*/ 854 h 342"/>
                <a:gd name="T18" fmla="*/ 7157 w 501"/>
                <a:gd name="T19" fmla="*/ 0 h 342"/>
                <a:gd name="T20" fmla="*/ 4954 w 501"/>
                <a:gd name="T21" fmla="*/ 0 h 342"/>
                <a:gd name="T22" fmla="*/ 3522 w 501"/>
                <a:gd name="T23" fmla="*/ 628 h 342"/>
                <a:gd name="T24" fmla="*/ 2146 w 501"/>
                <a:gd name="T25" fmla="*/ 1363 h 342"/>
                <a:gd name="T26" fmla="*/ 1128 w 501"/>
                <a:gd name="T27" fmla="*/ 1363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1" name="任意多边形 97444">
              <a:extLst>
                <a:ext uri="{FF2B5EF4-FFF2-40B4-BE49-F238E27FC236}">
                  <a16:creationId xmlns:a16="http://schemas.microsoft.com/office/drawing/2014/main" xmlns="" id="{4A9F8EDC-6C01-AF5B-1FAC-4F1A128BA5C5}"/>
                </a:ext>
              </a:extLst>
            </p:cNvPr>
            <p:cNvSpPr>
              <a:spLocks/>
            </p:cNvSpPr>
            <p:nvPr/>
          </p:nvSpPr>
          <p:spPr bwMode="auto">
            <a:xfrm>
              <a:off x="2883" y="1930"/>
              <a:ext cx="963" cy="438"/>
            </a:xfrm>
            <a:custGeom>
              <a:avLst/>
              <a:gdLst>
                <a:gd name="T0" fmla="*/ 1128 w 456"/>
                <a:gd name="T1" fmla="*/ 284 h 210"/>
                <a:gd name="T2" fmla="*/ 0 w 456"/>
                <a:gd name="T3" fmla="*/ 1026 h 210"/>
                <a:gd name="T4" fmla="*/ 4652 w 456"/>
                <a:gd name="T5" fmla="*/ 3975 h 210"/>
                <a:gd name="T6" fmla="*/ 5848 w 456"/>
                <a:gd name="T7" fmla="*/ 2267 h 210"/>
                <a:gd name="T8" fmla="*/ 7938 w 456"/>
                <a:gd name="T9" fmla="*/ 1587 h 210"/>
                <a:gd name="T10" fmla="*/ 9070 w 456"/>
                <a:gd name="T11" fmla="*/ 284 h 210"/>
                <a:gd name="T12" fmla="*/ 7998 w 456"/>
                <a:gd name="T13" fmla="*/ 0 h 210"/>
                <a:gd name="T14" fmla="*/ 5615 w 456"/>
                <a:gd name="T15" fmla="*/ 400 h 210"/>
                <a:gd name="T16" fmla="*/ 4236 w 456"/>
                <a:gd name="T17" fmla="*/ 453 h 210"/>
                <a:gd name="T18" fmla="*/ 3166 w 456"/>
                <a:gd name="T19" fmla="*/ 173 h 210"/>
                <a:gd name="T20" fmla="*/ 1128 w 456"/>
                <a:gd name="T21" fmla="*/ 284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2" name="任意多边形 97445">
              <a:extLst>
                <a:ext uri="{FF2B5EF4-FFF2-40B4-BE49-F238E27FC236}">
                  <a16:creationId xmlns:a16="http://schemas.microsoft.com/office/drawing/2014/main" xmlns="" id="{F1A70F7F-00AE-37DC-79CC-16AEE6B03FC1}"/>
                </a:ext>
              </a:extLst>
            </p:cNvPr>
            <p:cNvSpPr>
              <a:spLocks/>
            </p:cNvSpPr>
            <p:nvPr/>
          </p:nvSpPr>
          <p:spPr bwMode="auto">
            <a:xfrm>
              <a:off x="2439" y="2783"/>
              <a:ext cx="1521" cy="430"/>
            </a:xfrm>
            <a:custGeom>
              <a:avLst/>
              <a:gdLst>
                <a:gd name="T0" fmla="*/ 0 w 720"/>
                <a:gd name="T1" fmla="*/ 384 h 206"/>
                <a:gd name="T2" fmla="*/ 1914 w 720"/>
                <a:gd name="T3" fmla="*/ 1747 h 206"/>
                <a:gd name="T4" fmla="*/ 3222 w 720"/>
                <a:gd name="T5" fmla="*/ 2657 h 206"/>
                <a:gd name="T6" fmla="*/ 4421 w 720"/>
                <a:gd name="T7" fmla="*/ 3338 h 206"/>
                <a:gd name="T8" fmla="*/ 5372 w 720"/>
                <a:gd name="T9" fmla="*/ 3682 h 206"/>
                <a:gd name="T10" fmla="*/ 6931 w 720"/>
                <a:gd name="T11" fmla="*/ 3912 h 206"/>
                <a:gd name="T12" fmla="*/ 8247 w 720"/>
                <a:gd name="T13" fmla="*/ 3912 h 206"/>
                <a:gd name="T14" fmla="*/ 9559 w 720"/>
                <a:gd name="T15" fmla="*/ 3682 h 206"/>
                <a:gd name="T16" fmla="*/ 10510 w 720"/>
                <a:gd name="T17" fmla="*/ 3455 h 206"/>
                <a:gd name="T18" fmla="*/ 11585 w 720"/>
                <a:gd name="T19" fmla="*/ 2885 h 206"/>
                <a:gd name="T20" fmla="*/ 12785 w 720"/>
                <a:gd name="T21" fmla="*/ 2375 h 206"/>
                <a:gd name="T22" fmla="*/ 13803 w 720"/>
                <a:gd name="T23" fmla="*/ 1607 h 206"/>
                <a:gd name="T24" fmla="*/ 14338 w 720"/>
                <a:gd name="T25" fmla="*/ 1138 h 206"/>
                <a:gd name="T26" fmla="*/ 10634 w 720"/>
                <a:gd name="T27" fmla="*/ 0 h 206"/>
                <a:gd name="T28" fmla="*/ 6337 w 720"/>
                <a:gd name="T29" fmla="*/ 117 h 206"/>
                <a:gd name="T30" fmla="*/ 0 w 720"/>
                <a:gd name="T31" fmla="*/ 384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3" name="任意多边形 97446">
              <a:extLst>
                <a:ext uri="{FF2B5EF4-FFF2-40B4-BE49-F238E27FC236}">
                  <a16:creationId xmlns:a16="http://schemas.microsoft.com/office/drawing/2014/main" xmlns="" id="{F140A41A-9F73-7B8D-410D-270BDD497250}"/>
                </a:ext>
              </a:extLst>
            </p:cNvPr>
            <p:cNvSpPr>
              <a:spLocks/>
            </p:cNvSpPr>
            <p:nvPr/>
          </p:nvSpPr>
          <p:spPr bwMode="auto">
            <a:xfrm>
              <a:off x="2852" y="2187"/>
              <a:ext cx="601" cy="456"/>
            </a:xfrm>
            <a:custGeom>
              <a:avLst/>
              <a:gdLst>
                <a:gd name="T0" fmla="*/ 0 w 285"/>
                <a:gd name="T1" fmla="*/ 0 h 219"/>
                <a:gd name="T2" fmla="*/ 356 w 285"/>
                <a:gd name="T3" fmla="*/ 1335 h 219"/>
                <a:gd name="T4" fmla="*/ 770 w 285"/>
                <a:gd name="T5" fmla="*/ 2068 h 219"/>
                <a:gd name="T6" fmla="*/ 1371 w 285"/>
                <a:gd name="T7" fmla="*/ 2853 h 219"/>
                <a:gd name="T8" fmla="*/ 1961 w 285"/>
                <a:gd name="T9" fmla="*/ 3529 h 219"/>
                <a:gd name="T10" fmla="*/ 2552 w 285"/>
                <a:gd name="T11" fmla="*/ 4114 h 219"/>
                <a:gd name="T12" fmla="*/ 5635 w 285"/>
                <a:gd name="T13" fmla="*/ 1878 h 219"/>
                <a:gd name="T14" fmla="*/ 3855 w 285"/>
                <a:gd name="T15" fmla="*/ 750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4" name="任意多边形 97447">
              <a:extLst>
                <a:ext uri="{FF2B5EF4-FFF2-40B4-BE49-F238E27FC236}">
                  <a16:creationId xmlns:a16="http://schemas.microsoft.com/office/drawing/2014/main" xmlns="" id="{9A998554-FC53-04EF-89AC-0CA5D1840172}"/>
                </a:ext>
              </a:extLst>
            </p:cNvPr>
            <p:cNvSpPr>
              <a:spLocks/>
            </p:cNvSpPr>
            <p:nvPr/>
          </p:nvSpPr>
          <p:spPr bwMode="auto">
            <a:xfrm>
              <a:off x="3035" y="1732"/>
              <a:ext cx="900" cy="1056"/>
            </a:xfrm>
            <a:custGeom>
              <a:avLst/>
              <a:gdLst>
                <a:gd name="T0" fmla="*/ 237 w 426"/>
                <a:gd name="T1" fmla="*/ 9443 h 506"/>
                <a:gd name="T2" fmla="*/ 0 w 426"/>
                <a:gd name="T3" fmla="*/ 8306 h 506"/>
                <a:gd name="T4" fmla="*/ 718 w 426"/>
                <a:gd name="T5" fmla="*/ 7173 h 506"/>
                <a:gd name="T6" fmla="*/ 2271 w 426"/>
                <a:gd name="T7" fmla="*/ 6038 h 506"/>
                <a:gd name="T8" fmla="*/ 3583 w 426"/>
                <a:gd name="T9" fmla="*/ 5117 h 506"/>
                <a:gd name="T10" fmla="*/ 4187 w 426"/>
                <a:gd name="T11" fmla="*/ 3980 h 506"/>
                <a:gd name="T12" fmla="*/ 5263 w 426"/>
                <a:gd name="T13" fmla="*/ 3646 h 506"/>
                <a:gd name="T14" fmla="*/ 6458 w 426"/>
                <a:gd name="T15" fmla="*/ 3418 h 506"/>
                <a:gd name="T16" fmla="*/ 6932 w 426"/>
                <a:gd name="T17" fmla="*/ 2500 h 506"/>
                <a:gd name="T18" fmla="*/ 7534 w 426"/>
                <a:gd name="T19" fmla="*/ 1254 h 506"/>
                <a:gd name="T20" fmla="*/ 7891 w 426"/>
                <a:gd name="T21" fmla="*/ 227 h 506"/>
                <a:gd name="T22" fmla="*/ 8252 w 426"/>
                <a:gd name="T23" fmla="*/ 0 h 506"/>
                <a:gd name="T24" fmla="*/ 8485 w 426"/>
                <a:gd name="T25" fmla="*/ 1519 h 506"/>
                <a:gd name="T26" fmla="*/ 8485 w 426"/>
                <a:gd name="T27" fmla="*/ 2826 h 506"/>
                <a:gd name="T28" fmla="*/ 8485 w 426"/>
                <a:gd name="T29" fmla="*/ 3738 h 506"/>
                <a:gd name="T30" fmla="*/ 8364 w 426"/>
                <a:gd name="T31" fmla="*/ 4708 h 506"/>
                <a:gd name="T32" fmla="*/ 8187 w 426"/>
                <a:gd name="T33" fmla="*/ 5618 h 506"/>
                <a:gd name="T34" fmla="*/ 7770 w 426"/>
                <a:gd name="T35" fmla="*/ 6632 h 506"/>
                <a:gd name="T36" fmla="*/ 7356 w 426"/>
                <a:gd name="T37" fmla="*/ 7434 h 506"/>
                <a:gd name="T38" fmla="*/ 6752 w 426"/>
                <a:gd name="T39" fmla="*/ 8287 h 506"/>
                <a:gd name="T40" fmla="*/ 5677 w 426"/>
                <a:gd name="T41" fmla="*/ 9600 h 506"/>
                <a:gd name="T42" fmla="*/ 3583 w 426"/>
                <a:gd name="T43" fmla="*/ 9333 h 506"/>
                <a:gd name="T44" fmla="*/ 237 w 426"/>
                <a:gd name="T45" fmla="*/ 9443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5" name="任意多边形 97448">
              <a:extLst>
                <a:ext uri="{FF2B5EF4-FFF2-40B4-BE49-F238E27FC236}">
                  <a16:creationId xmlns:a16="http://schemas.microsoft.com/office/drawing/2014/main" xmlns="" id="{48D25456-41E9-2ADA-3459-DF4E0DCDD018}"/>
                </a:ext>
              </a:extLst>
            </p:cNvPr>
            <p:cNvSpPr>
              <a:spLocks/>
            </p:cNvSpPr>
            <p:nvPr/>
          </p:nvSpPr>
          <p:spPr bwMode="auto">
            <a:xfrm>
              <a:off x="1856" y="2495"/>
              <a:ext cx="2123" cy="501"/>
            </a:xfrm>
            <a:custGeom>
              <a:avLst/>
              <a:gdLst>
                <a:gd name="T0" fmla="*/ 3583 w 1005"/>
                <a:gd name="T1" fmla="*/ 576 h 240"/>
                <a:gd name="T2" fmla="*/ 4007 w 1005"/>
                <a:gd name="T3" fmla="*/ 1102 h 240"/>
                <a:gd name="T4" fmla="*/ 4899 w 1005"/>
                <a:gd name="T5" fmla="*/ 1482 h 240"/>
                <a:gd name="T6" fmla="*/ 5729 w 1005"/>
                <a:gd name="T7" fmla="*/ 1555 h 240"/>
                <a:gd name="T8" fmla="*/ 6447 w 1005"/>
                <a:gd name="T9" fmla="*/ 1482 h 240"/>
                <a:gd name="T10" fmla="*/ 8002 w 1005"/>
                <a:gd name="T11" fmla="*/ 1708 h 240"/>
                <a:gd name="T12" fmla="*/ 9438 w 1005"/>
                <a:gd name="T13" fmla="*/ 2392 h 240"/>
                <a:gd name="T14" fmla="*/ 10634 w 1005"/>
                <a:gd name="T15" fmla="*/ 2467 h 240"/>
                <a:gd name="T16" fmla="*/ 11348 w 1005"/>
                <a:gd name="T17" fmla="*/ 2284 h 240"/>
                <a:gd name="T18" fmla="*/ 12303 w 1005"/>
                <a:gd name="T19" fmla="*/ 2127 h 240"/>
                <a:gd name="T20" fmla="*/ 13262 w 1005"/>
                <a:gd name="T21" fmla="*/ 2048 h 240"/>
                <a:gd name="T22" fmla="*/ 14101 w 1005"/>
                <a:gd name="T23" fmla="*/ 2008 h 240"/>
                <a:gd name="T24" fmla="*/ 14819 w 1005"/>
                <a:gd name="T25" fmla="*/ 2048 h 240"/>
                <a:gd name="T26" fmla="*/ 16126 w 1005"/>
                <a:gd name="T27" fmla="*/ 2048 h 240"/>
                <a:gd name="T28" fmla="*/ 17685 w 1005"/>
                <a:gd name="T29" fmla="*/ 2509 h 240"/>
                <a:gd name="T30" fmla="*/ 18881 w 1005"/>
                <a:gd name="T31" fmla="*/ 3302 h 240"/>
                <a:gd name="T32" fmla="*/ 20013 w 1005"/>
                <a:gd name="T33" fmla="*/ 3722 h 240"/>
                <a:gd name="T34" fmla="*/ 19295 w 1005"/>
                <a:gd name="T35" fmla="*/ 4240 h 240"/>
                <a:gd name="T36" fmla="*/ 18938 w 1005"/>
                <a:gd name="T37" fmla="*/ 4004 h 240"/>
                <a:gd name="T38" fmla="*/ 17806 w 1005"/>
                <a:gd name="T39" fmla="*/ 3755 h 240"/>
                <a:gd name="T40" fmla="*/ 15896 w 1005"/>
                <a:gd name="T41" fmla="*/ 3530 h 240"/>
                <a:gd name="T42" fmla="*/ 15649 w 1005"/>
                <a:gd name="T43" fmla="*/ 2968 h 240"/>
                <a:gd name="T44" fmla="*/ 15288 w 1005"/>
                <a:gd name="T45" fmla="*/ 2968 h 240"/>
                <a:gd name="T46" fmla="*/ 14694 w 1005"/>
                <a:gd name="T47" fmla="*/ 3755 h 240"/>
                <a:gd name="T48" fmla="*/ 13619 w 1005"/>
                <a:gd name="T49" fmla="*/ 3983 h 240"/>
                <a:gd name="T50" fmla="*/ 12780 w 1005"/>
                <a:gd name="T51" fmla="*/ 4031 h 240"/>
                <a:gd name="T52" fmla="*/ 11473 w 1005"/>
                <a:gd name="T53" fmla="*/ 4256 h 240"/>
                <a:gd name="T54" fmla="*/ 10509 w 1005"/>
                <a:gd name="T55" fmla="*/ 4559 h 240"/>
                <a:gd name="T56" fmla="*/ 9202 w 1005"/>
                <a:gd name="T57" fmla="*/ 4440 h 240"/>
                <a:gd name="T58" fmla="*/ 8429 w 1005"/>
                <a:gd name="T59" fmla="*/ 3914 h 240"/>
                <a:gd name="T60" fmla="*/ 7533 w 1005"/>
                <a:gd name="T61" fmla="*/ 3647 h 240"/>
                <a:gd name="T62" fmla="*/ 6872 w 1005"/>
                <a:gd name="T63" fmla="*/ 3774 h 240"/>
                <a:gd name="T64" fmla="*/ 6213 w 1005"/>
                <a:gd name="T65" fmla="*/ 3755 h 240"/>
                <a:gd name="T66" fmla="*/ 5619 w 1005"/>
                <a:gd name="T67" fmla="*/ 3403 h 240"/>
                <a:gd name="T68" fmla="*/ 4899 w 1005"/>
                <a:gd name="T69" fmla="*/ 2845 h 240"/>
                <a:gd name="T70" fmla="*/ 4185 w 1005"/>
                <a:gd name="T71" fmla="*/ 2392 h 240"/>
                <a:gd name="T72" fmla="*/ 3526 w 1005"/>
                <a:gd name="T73" fmla="*/ 2409 h 240"/>
                <a:gd name="T74" fmla="*/ 2753 w 1005"/>
                <a:gd name="T75" fmla="*/ 2620 h 240"/>
                <a:gd name="T76" fmla="*/ 2026 w 1005"/>
                <a:gd name="T77" fmla="*/ 2945 h 240"/>
                <a:gd name="T78" fmla="*/ 1312 w 1005"/>
                <a:gd name="T79" fmla="*/ 3177 h 240"/>
                <a:gd name="T80" fmla="*/ 482 w 1005"/>
                <a:gd name="T81" fmla="*/ 3194 h 240"/>
                <a:gd name="T82" fmla="*/ 120 w 1005"/>
                <a:gd name="T83" fmla="*/ 2829 h 240"/>
                <a:gd name="T84" fmla="*/ 0 w 1005"/>
                <a:gd name="T85" fmla="*/ 2509 h 240"/>
                <a:gd name="T86" fmla="*/ 482 w 1005"/>
                <a:gd name="T87" fmla="*/ 1822 h 240"/>
                <a:gd name="T88" fmla="*/ 771 w 1005"/>
                <a:gd name="T89" fmla="*/ 762 h 240"/>
                <a:gd name="T90" fmla="*/ 839 w 1005"/>
                <a:gd name="T91" fmla="*/ 344 h 240"/>
                <a:gd name="T92" fmla="*/ 1255 w 1005"/>
                <a:gd name="T93" fmla="*/ 17 h 240"/>
                <a:gd name="T94" fmla="*/ 1789 w 1005"/>
                <a:gd name="T95" fmla="*/ 0 h 240"/>
                <a:gd name="T96" fmla="*/ 3583 w 1005"/>
                <a:gd name="T97" fmla="*/ 57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6" name="任意多边形 97449">
              <a:extLst>
                <a:ext uri="{FF2B5EF4-FFF2-40B4-BE49-F238E27FC236}">
                  <a16:creationId xmlns:a16="http://schemas.microsoft.com/office/drawing/2014/main" xmlns="" id="{B2FB516A-A690-CB43-CD23-3284EC75802F}"/>
                </a:ext>
              </a:extLst>
            </p:cNvPr>
            <p:cNvSpPr>
              <a:spLocks/>
            </p:cNvSpPr>
            <p:nvPr/>
          </p:nvSpPr>
          <p:spPr bwMode="auto">
            <a:xfrm>
              <a:off x="2591" y="1519"/>
              <a:ext cx="761" cy="818"/>
            </a:xfrm>
            <a:custGeom>
              <a:avLst/>
              <a:gdLst>
                <a:gd name="T0" fmla="*/ 7189 w 360"/>
                <a:gd name="T1" fmla="*/ 7433 h 392"/>
                <a:gd name="T2" fmla="*/ 7012 w 360"/>
                <a:gd name="T3" fmla="*/ 6924 h 392"/>
                <a:gd name="T4" fmla="*/ 5989 w 360"/>
                <a:gd name="T5" fmla="*/ 6262 h 392"/>
                <a:gd name="T6" fmla="*/ 4674 w 360"/>
                <a:gd name="T7" fmla="*/ 5578 h 392"/>
                <a:gd name="T8" fmla="*/ 3477 w 360"/>
                <a:gd name="T9" fmla="*/ 4660 h 392"/>
                <a:gd name="T10" fmla="*/ 3534 w 360"/>
                <a:gd name="T11" fmla="*/ 4589 h 392"/>
                <a:gd name="T12" fmla="*/ 2757 w 360"/>
                <a:gd name="T13" fmla="*/ 3871 h 392"/>
                <a:gd name="T14" fmla="*/ 2399 w 360"/>
                <a:gd name="T15" fmla="*/ 3001 h 392"/>
                <a:gd name="T16" fmla="*/ 2154 w 360"/>
                <a:gd name="T17" fmla="*/ 2272 h 392"/>
                <a:gd name="T18" fmla="*/ 2154 w 360"/>
                <a:gd name="T19" fmla="*/ 1254 h 392"/>
                <a:gd name="T20" fmla="*/ 2511 w 360"/>
                <a:gd name="T21" fmla="*/ 910 h 392"/>
                <a:gd name="T22" fmla="*/ 4317 w 360"/>
                <a:gd name="T23" fmla="*/ 1137 h 392"/>
                <a:gd name="T24" fmla="*/ 2757 w 360"/>
                <a:gd name="T25" fmla="*/ 117 h 392"/>
                <a:gd name="T26" fmla="*/ 1435 w 360"/>
                <a:gd name="T27" fmla="*/ 0 h 392"/>
                <a:gd name="T28" fmla="*/ 482 w 360"/>
                <a:gd name="T29" fmla="*/ 344 h 392"/>
                <a:gd name="T30" fmla="*/ 237 w 360"/>
                <a:gd name="T31" fmla="*/ 837 h 392"/>
                <a:gd name="T32" fmla="*/ 0 w 360"/>
                <a:gd name="T33" fmla="*/ 1607 h 392"/>
                <a:gd name="T34" fmla="*/ 237 w 360"/>
                <a:gd name="T35" fmla="*/ 2373 h 392"/>
                <a:gd name="T36" fmla="*/ 898 w 360"/>
                <a:gd name="T37" fmla="*/ 2978 h 392"/>
                <a:gd name="T38" fmla="*/ 1435 w 360"/>
                <a:gd name="T39" fmla="*/ 3418 h 392"/>
                <a:gd name="T40" fmla="*/ 1681 w 360"/>
                <a:gd name="T41" fmla="*/ 4551 h 392"/>
                <a:gd name="T42" fmla="*/ 1681 w 360"/>
                <a:gd name="T43" fmla="*/ 5269 h 392"/>
                <a:gd name="T44" fmla="*/ 2042 w 360"/>
                <a:gd name="T45" fmla="*/ 6179 h 392"/>
                <a:gd name="T46" fmla="*/ 2757 w 360"/>
                <a:gd name="T47" fmla="*/ 6940 h 392"/>
                <a:gd name="T48" fmla="*/ 3714 w 360"/>
                <a:gd name="T49" fmla="*/ 7168 h 392"/>
                <a:gd name="T50" fmla="*/ 4911 w 360"/>
                <a:gd name="T51" fmla="*/ 7049 h 392"/>
                <a:gd name="T52" fmla="*/ 5989 w 360"/>
                <a:gd name="T53" fmla="*/ 7168 h 392"/>
                <a:gd name="T54" fmla="*/ 7189 w 360"/>
                <a:gd name="T55" fmla="*/ 7433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7" name="任意多边形 97450">
              <a:extLst>
                <a:ext uri="{FF2B5EF4-FFF2-40B4-BE49-F238E27FC236}">
                  <a16:creationId xmlns:a16="http://schemas.microsoft.com/office/drawing/2014/main" xmlns="" id="{948BBCB2-ECDB-83D7-8DCE-7FAD78D5654D}"/>
                </a:ext>
              </a:extLst>
            </p:cNvPr>
            <p:cNvSpPr>
              <a:spLocks/>
            </p:cNvSpPr>
            <p:nvPr/>
          </p:nvSpPr>
          <p:spPr bwMode="auto">
            <a:xfrm>
              <a:off x="3048" y="1724"/>
              <a:ext cx="855" cy="907"/>
            </a:xfrm>
            <a:custGeom>
              <a:avLst/>
              <a:gdLst>
                <a:gd name="T0" fmla="*/ 0 w 405"/>
                <a:gd name="T1" fmla="*/ 8221 h 435"/>
                <a:gd name="T2" fmla="*/ 714 w 405"/>
                <a:gd name="T3" fmla="*/ 7544 h 435"/>
                <a:gd name="T4" fmla="*/ 1668 w 405"/>
                <a:gd name="T5" fmla="*/ 7200 h 435"/>
                <a:gd name="T6" fmla="*/ 2804 w 405"/>
                <a:gd name="T7" fmla="*/ 6808 h 435"/>
                <a:gd name="T8" fmla="*/ 3040 w 405"/>
                <a:gd name="T9" fmla="*/ 6407 h 435"/>
                <a:gd name="T10" fmla="*/ 3040 w 405"/>
                <a:gd name="T11" fmla="*/ 6182 h 435"/>
                <a:gd name="T12" fmla="*/ 3338 w 405"/>
                <a:gd name="T13" fmla="*/ 5838 h 435"/>
                <a:gd name="T14" fmla="*/ 4235 w 405"/>
                <a:gd name="T15" fmla="*/ 5386 h 435"/>
                <a:gd name="T16" fmla="*/ 4345 w 405"/>
                <a:gd name="T17" fmla="*/ 4877 h 435"/>
                <a:gd name="T18" fmla="*/ 4412 w 405"/>
                <a:gd name="T19" fmla="*/ 4368 h 435"/>
                <a:gd name="T20" fmla="*/ 4826 w 405"/>
                <a:gd name="T21" fmla="*/ 4304 h 435"/>
                <a:gd name="T22" fmla="*/ 5844 w 405"/>
                <a:gd name="T23" fmla="*/ 4251 h 435"/>
                <a:gd name="T24" fmla="*/ 6494 w 405"/>
                <a:gd name="T25" fmla="*/ 3970 h 435"/>
                <a:gd name="T26" fmla="*/ 6614 w 405"/>
                <a:gd name="T27" fmla="*/ 3461 h 435"/>
                <a:gd name="T28" fmla="*/ 7332 w 405"/>
                <a:gd name="T29" fmla="*/ 3065 h 435"/>
                <a:gd name="T30" fmla="*/ 7689 w 405"/>
                <a:gd name="T31" fmla="*/ 2492 h 435"/>
                <a:gd name="T32" fmla="*/ 7925 w 405"/>
                <a:gd name="T33" fmla="*/ 1760 h 435"/>
                <a:gd name="T34" fmla="*/ 7986 w 405"/>
                <a:gd name="T35" fmla="*/ 1414 h 435"/>
                <a:gd name="T36" fmla="*/ 8045 w 405"/>
                <a:gd name="T37" fmla="*/ 0 h 435"/>
                <a:gd name="T38" fmla="*/ 7452 w 405"/>
                <a:gd name="T39" fmla="*/ 626 h 435"/>
                <a:gd name="T40" fmla="*/ 7385 w 405"/>
                <a:gd name="T41" fmla="*/ 1251 h 435"/>
                <a:gd name="T42" fmla="*/ 7095 w 405"/>
                <a:gd name="T43" fmla="*/ 1931 h 435"/>
                <a:gd name="T44" fmla="*/ 6739 w 405"/>
                <a:gd name="T45" fmla="*/ 2440 h 435"/>
                <a:gd name="T46" fmla="*/ 6378 w 405"/>
                <a:gd name="T47" fmla="*/ 3009 h 435"/>
                <a:gd name="T48" fmla="*/ 6133 w 405"/>
                <a:gd name="T49" fmla="*/ 3234 h 435"/>
                <a:gd name="T50" fmla="*/ 5664 w 405"/>
                <a:gd name="T51" fmla="*/ 3342 h 435"/>
                <a:gd name="T52" fmla="*/ 4826 w 405"/>
                <a:gd name="T53" fmla="*/ 3574 h 435"/>
                <a:gd name="T54" fmla="*/ 3931 w 405"/>
                <a:gd name="T55" fmla="*/ 3799 h 435"/>
                <a:gd name="T56" fmla="*/ 3574 w 405"/>
                <a:gd name="T57" fmla="*/ 4251 h 435"/>
                <a:gd name="T58" fmla="*/ 3521 w 405"/>
                <a:gd name="T59" fmla="*/ 4535 h 435"/>
                <a:gd name="T60" fmla="*/ 3276 w 405"/>
                <a:gd name="T61" fmla="*/ 5156 h 435"/>
                <a:gd name="T62" fmla="*/ 2447 w 405"/>
                <a:gd name="T63" fmla="*/ 5613 h 435"/>
                <a:gd name="T64" fmla="*/ 1913 w 405"/>
                <a:gd name="T65" fmla="*/ 5899 h 435"/>
                <a:gd name="T66" fmla="*/ 1372 w 405"/>
                <a:gd name="T67" fmla="*/ 6291 h 435"/>
                <a:gd name="T68" fmla="*/ 593 w 405"/>
                <a:gd name="T69" fmla="*/ 6860 h 435"/>
                <a:gd name="T70" fmla="*/ 236 w 405"/>
                <a:gd name="T71" fmla="*/ 7316 h 435"/>
                <a:gd name="T72" fmla="*/ 0 w 405"/>
                <a:gd name="T73" fmla="*/ 8221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8" name="任意多边形 97451">
              <a:extLst>
                <a:ext uri="{FF2B5EF4-FFF2-40B4-BE49-F238E27FC236}">
                  <a16:creationId xmlns:a16="http://schemas.microsoft.com/office/drawing/2014/main" xmlns="" id="{227BCF15-467A-9062-A4BE-0F1A53424EAF}"/>
                </a:ext>
              </a:extLst>
            </p:cNvPr>
            <p:cNvSpPr>
              <a:spLocks/>
            </p:cNvSpPr>
            <p:nvPr/>
          </p:nvSpPr>
          <p:spPr bwMode="auto">
            <a:xfrm>
              <a:off x="2941" y="1410"/>
              <a:ext cx="975" cy="614"/>
            </a:xfrm>
            <a:custGeom>
              <a:avLst/>
              <a:gdLst>
                <a:gd name="T0" fmla="*/ 0 w 462"/>
                <a:gd name="T1" fmla="*/ 5313 h 294"/>
                <a:gd name="T2" fmla="*/ 414 w 462"/>
                <a:gd name="T3" fmla="*/ 4737 h 294"/>
                <a:gd name="T4" fmla="*/ 1304 w 462"/>
                <a:gd name="T5" fmla="*/ 4563 h 294"/>
                <a:gd name="T6" fmla="*/ 2446 w 462"/>
                <a:gd name="T7" fmla="*/ 4680 h 294"/>
                <a:gd name="T8" fmla="*/ 3573 w 462"/>
                <a:gd name="T9" fmla="*/ 4912 h 294"/>
                <a:gd name="T10" fmla="*/ 5002 w 462"/>
                <a:gd name="T11" fmla="*/ 4854 h 294"/>
                <a:gd name="T12" fmla="*/ 7256 w 462"/>
                <a:gd name="T13" fmla="*/ 4453 h 294"/>
                <a:gd name="T14" fmla="*/ 7794 w 462"/>
                <a:gd name="T15" fmla="*/ 3882 h 294"/>
                <a:gd name="T16" fmla="*/ 8093 w 462"/>
                <a:gd name="T17" fmla="*/ 3078 h 294"/>
                <a:gd name="T18" fmla="*/ 8093 w 462"/>
                <a:gd name="T19" fmla="*/ 1884 h 294"/>
                <a:gd name="T20" fmla="*/ 7678 w 462"/>
                <a:gd name="T21" fmla="*/ 1366 h 294"/>
                <a:gd name="T22" fmla="*/ 6787 w 462"/>
                <a:gd name="T23" fmla="*/ 1086 h 294"/>
                <a:gd name="T24" fmla="*/ 6186 w 462"/>
                <a:gd name="T25" fmla="*/ 685 h 294"/>
                <a:gd name="T26" fmla="*/ 5715 w 462"/>
                <a:gd name="T27" fmla="*/ 0 h 294"/>
                <a:gd name="T28" fmla="*/ 6610 w 462"/>
                <a:gd name="T29" fmla="*/ 453 h 294"/>
                <a:gd name="T30" fmla="*/ 7794 w 462"/>
                <a:gd name="T31" fmla="*/ 737 h 294"/>
                <a:gd name="T32" fmla="*/ 8627 w 462"/>
                <a:gd name="T33" fmla="*/ 1314 h 294"/>
                <a:gd name="T34" fmla="*/ 9108 w 462"/>
                <a:gd name="T35" fmla="*/ 1715 h 294"/>
                <a:gd name="T36" fmla="*/ 9165 w 462"/>
                <a:gd name="T37" fmla="*/ 2224 h 294"/>
                <a:gd name="T38" fmla="*/ 9041 w 462"/>
                <a:gd name="T39" fmla="*/ 2853 h 294"/>
                <a:gd name="T40" fmla="*/ 8575 w 462"/>
                <a:gd name="T41" fmla="*/ 3423 h 294"/>
                <a:gd name="T42" fmla="*/ 8328 w 462"/>
                <a:gd name="T43" fmla="*/ 3707 h 294"/>
                <a:gd name="T44" fmla="*/ 8271 w 462"/>
                <a:gd name="T45" fmla="*/ 4227 h 294"/>
                <a:gd name="T46" fmla="*/ 7678 w 462"/>
                <a:gd name="T47" fmla="*/ 5138 h 294"/>
                <a:gd name="T48" fmla="*/ 6610 w 462"/>
                <a:gd name="T49" fmla="*/ 5365 h 294"/>
                <a:gd name="T50" fmla="*/ 6069 w 462"/>
                <a:gd name="T51" fmla="*/ 5190 h 294"/>
                <a:gd name="T52" fmla="*/ 5358 w 462"/>
                <a:gd name="T53" fmla="*/ 5313 h 294"/>
                <a:gd name="T54" fmla="*/ 4877 w 462"/>
                <a:gd name="T55" fmla="*/ 5591 h 294"/>
                <a:gd name="T56" fmla="*/ 4052 w 462"/>
                <a:gd name="T57" fmla="*/ 5591 h 294"/>
                <a:gd name="T58" fmla="*/ 3337 w 462"/>
                <a:gd name="T59" fmla="*/ 5313 h 294"/>
                <a:gd name="T60" fmla="*/ 2623 w 462"/>
                <a:gd name="T61" fmla="*/ 5081 h 294"/>
                <a:gd name="T62" fmla="*/ 2142 w 462"/>
                <a:gd name="T63" fmla="*/ 5246 h 294"/>
                <a:gd name="T64" fmla="*/ 1127 w 462"/>
                <a:gd name="T65" fmla="*/ 5313 h 294"/>
                <a:gd name="T66" fmla="*/ 481 w 462"/>
                <a:gd name="T67" fmla="*/ 5365 h 294"/>
                <a:gd name="T68" fmla="*/ 0 w 462"/>
                <a:gd name="T69" fmla="*/ 5313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9" name="任意多边形 97452">
              <a:extLst>
                <a:ext uri="{FF2B5EF4-FFF2-40B4-BE49-F238E27FC236}">
                  <a16:creationId xmlns:a16="http://schemas.microsoft.com/office/drawing/2014/main" xmlns="" id="{40C41E26-6C27-FB8B-1FA1-9265841A0867}"/>
                </a:ext>
              </a:extLst>
            </p:cNvPr>
            <p:cNvSpPr>
              <a:spLocks/>
            </p:cNvSpPr>
            <p:nvPr/>
          </p:nvSpPr>
          <p:spPr bwMode="auto">
            <a:xfrm>
              <a:off x="2991" y="1335"/>
              <a:ext cx="627" cy="457"/>
            </a:xfrm>
            <a:custGeom>
              <a:avLst/>
              <a:gdLst>
                <a:gd name="T0" fmla="*/ 5844 w 297"/>
                <a:gd name="T1" fmla="*/ 4155 h 219"/>
                <a:gd name="T2" fmla="*/ 5901 w 297"/>
                <a:gd name="T3" fmla="*/ 2272 h 219"/>
                <a:gd name="T4" fmla="*/ 5664 w 297"/>
                <a:gd name="T5" fmla="*/ 684 h 219"/>
                <a:gd name="T6" fmla="*/ 5130 w 297"/>
                <a:gd name="T7" fmla="*/ 117 h 219"/>
                <a:gd name="T8" fmla="*/ 4292 w 297"/>
                <a:gd name="T9" fmla="*/ 0 h 219"/>
                <a:gd name="T10" fmla="*/ 2981 w 297"/>
                <a:gd name="T11" fmla="*/ 117 h 219"/>
                <a:gd name="T12" fmla="*/ 1965 w 297"/>
                <a:gd name="T13" fmla="*/ 453 h 219"/>
                <a:gd name="T14" fmla="*/ 1488 w 297"/>
                <a:gd name="T15" fmla="*/ 962 h 219"/>
                <a:gd name="T16" fmla="*/ 714 w 297"/>
                <a:gd name="T17" fmla="*/ 1655 h 219"/>
                <a:gd name="T18" fmla="*/ 120 w 297"/>
                <a:gd name="T19" fmla="*/ 2108 h 219"/>
                <a:gd name="T20" fmla="*/ 0 w 297"/>
                <a:gd name="T21" fmla="*/ 2335 h 219"/>
                <a:gd name="T22" fmla="*/ 481 w 297"/>
                <a:gd name="T23" fmla="*/ 2725 h 219"/>
                <a:gd name="T24" fmla="*/ 1488 w 297"/>
                <a:gd name="T25" fmla="*/ 2164 h 219"/>
                <a:gd name="T26" fmla="*/ 2447 w 297"/>
                <a:gd name="T27" fmla="*/ 1655 h 219"/>
                <a:gd name="T28" fmla="*/ 3754 w 297"/>
                <a:gd name="T29" fmla="*/ 1538 h 219"/>
                <a:gd name="T30" fmla="*/ 4590 w 297"/>
                <a:gd name="T31" fmla="*/ 1707 h 219"/>
                <a:gd name="T32" fmla="*/ 5307 w 297"/>
                <a:gd name="T33" fmla="*/ 2164 h 219"/>
                <a:gd name="T34" fmla="*/ 5487 w 297"/>
                <a:gd name="T35" fmla="*/ 2901 h 219"/>
                <a:gd name="T36" fmla="*/ 5844 w 297"/>
                <a:gd name="T37" fmla="*/ 4155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0" name="任意多边形 97453">
              <a:extLst>
                <a:ext uri="{FF2B5EF4-FFF2-40B4-BE49-F238E27FC236}">
                  <a16:creationId xmlns:a16="http://schemas.microsoft.com/office/drawing/2014/main" xmlns="" id="{16D8D5C9-9C74-5C39-FE1F-674B45A25989}"/>
                </a:ext>
              </a:extLst>
            </p:cNvPr>
            <p:cNvSpPr>
              <a:spLocks/>
            </p:cNvSpPr>
            <p:nvPr/>
          </p:nvSpPr>
          <p:spPr bwMode="auto">
            <a:xfrm>
              <a:off x="2953" y="1586"/>
              <a:ext cx="488" cy="344"/>
            </a:xfrm>
            <a:custGeom>
              <a:avLst/>
              <a:gdLst>
                <a:gd name="T0" fmla="*/ 4601 w 231"/>
                <a:gd name="T1" fmla="*/ 509 h 165"/>
                <a:gd name="T2" fmla="*/ 3467 w 231"/>
                <a:gd name="T3" fmla="*/ 56 h 165"/>
                <a:gd name="T4" fmla="*/ 2330 w 231"/>
                <a:gd name="T5" fmla="*/ 0 h 165"/>
                <a:gd name="T6" fmla="*/ 951 w 231"/>
                <a:gd name="T7" fmla="*/ 117 h 165"/>
                <a:gd name="T8" fmla="*/ 180 w 231"/>
                <a:gd name="T9" fmla="*/ 344 h 165"/>
                <a:gd name="T10" fmla="*/ 0 w 231"/>
                <a:gd name="T11" fmla="*/ 796 h 165"/>
                <a:gd name="T12" fmla="*/ 57 w 231"/>
                <a:gd name="T13" fmla="*/ 1251 h 165"/>
                <a:gd name="T14" fmla="*/ 357 w 231"/>
                <a:gd name="T15" fmla="*/ 1530 h 165"/>
                <a:gd name="T16" fmla="*/ 898 w 231"/>
                <a:gd name="T17" fmla="*/ 1864 h 165"/>
                <a:gd name="T18" fmla="*/ 2026 w 231"/>
                <a:gd name="T19" fmla="*/ 2439 h 165"/>
                <a:gd name="T20" fmla="*/ 2451 w 231"/>
                <a:gd name="T21" fmla="*/ 3065 h 165"/>
                <a:gd name="T22" fmla="*/ 2865 w 231"/>
                <a:gd name="T23" fmla="*/ 3117 h 165"/>
                <a:gd name="T24" fmla="*/ 2396 w 231"/>
                <a:gd name="T25" fmla="*/ 2212 h 165"/>
                <a:gd name="T26" fmla="*/ 1612 w 231"/>
                <a:gd name="T27" fmla="*/ 1812 h 165"/>
                <a:gd name="T28" fmla="*/ 1312 w 231"/>
                <a:gd name="T29" fmla="*/ 1478 h 165"/>
                <a:gd name="T30" fmla="*/ 839 w 231"/>
                <a:gd name="T31" fmla="*/ 1251 h 165"/>
                <a:gd name="T32" fmla="*/ 839 w 231"/>
                <a:gd name="T33" fmla="*/ 1026 h 165"/>
                <a:gd name="T34" fmla="*/ 951 w 231"/>
                <a:gd name="T35" fmla="*/ 853 h 165"/>
                <a:gd name="T36" fmla="*/ 1737 w 231"/>
                <a:gd name="T37" fmla="*/ 509 h 165"/>
                <a:gd name="T38" fmla="*/ 2451 w 231"/>
                <a:gd name="T39" fmla="*/ 400 h 165"/>
                <a:gd name="T40" fmla="*/ 3289 w 231"/>
                <a:gd name="T41" fmla="*/ 344 h 165"/>
                <a:gd name="T42" fmla="*/ 4601 w 231"/>
                <a:gd name="T43" fmla="*/ 509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1" name="任意多边形 97454">
              <a:extLst>
                <a:ext uri="{FF2B5EF4-FFF2-40B4-BE49-F238E27FC236}">
                  <a16:creationId xmlns:a16="http://schemas.microsoft.com/office/drawing/2014/main" xmlns="" id="{DF21D0D6-9DCC-65FD-9618-7B6D1519BB16}"/>
                </a:ext>
              </a:extLst>
            </p:cNvPr>
            <p:cNvSpPr>
              <a:spLocks/>
            </p:cNvSpPr>
            <p:nvPr/>
          </p:nvSpPr>
          <p:spPr bwMode="auto">
            <a:xfrm>
              <a:off x="3219" y="1604"/>
              <a:ext cx="323" cy="288"/>
            </a:xfrm>
            <a:custGeom>
              <a:avLst/>
              <a:gdLst>
                <a:gd name="T0" fmla="*/ 1609 w 153"/>
                <a:gd name="T1" fmla="*/ 117 h 138"/>
                <a:gd name="T2" fmla="*/ 2090 w 153"/>
                <a:gd name="T3" fmla="*/ 344 h 138"/>
                <a:gd name="T4" fmla="*/ 2379 w 153"/>
                <a:gd name="T5" fmla="*/ 737 h 138"/>
                <a:gd name="T6" fmla="*/ 2143 w 153"/>
                <a:gd name="T7" fmla="*/ 1430 h 138"/>
                <a:gd name="T8" fmla="*/ 1488 w 153"/>
                <a:gd name="T9" fmla="*/ 1991 h 138"/>
                <a:gd name="T10" fmla="*/ 714 w 153"/>
                <a:gd name="T11" fmla="*/ 2216 h 138"/>
                <a:gd name="T12" fmla="*/ 0 w 153"/>
                <a:gd name="T13" fmla="*/ 2108 h 138"/>
                <a:gd name="T14" fmla="*/ 304 w 153"/>
                <a:gd name="T15" fmla="*/ 2565 h 138"/>
                <a:gd name="T16" fmla="*/ 1015 w 153"/>
                <a:gd name="T17" fmla="*/ 2565 h 138"/>
                <a:gd name="T18" fmla="*/ 1552 w 153"/>
                <a:gd name="T19" fmla="*/ 2617 h 138"/>
                <a:gd name="T20" fmla="*/ 2090 w 153"/>
                <a:gd name="T21" fmla="*/ 2565 h 138"/>
                <a:gd name="T22" fmla="*/ 2804 w 153"/>
                <a:gd name="T23" fmla="*/ 2216 h 138"/>
                <a:gd name="T24" fmla="*/ 3040 w 153"/>
                <a:gd name="T25" fmla="*/ 1430 h 138"/>
                <a:gd name="T26" fmla="*/ 2861 w 153"/>
                <a:gd name="T27" fmla="*/ 1137 h 138"/>
                <a:gd name="T28" fmla="*/ 2981 w 153"/>
                <a:gd name="T29" fmla="*/ 801 h 138"/>
                <a:gd name="T30" fmla="*/ 2981 w 153"/>
                <a:gd name="T31" fmla="*/ 284 h 138"/>
                <a:gd name="T32" fmla="*/ 2504 w 153"/>
                <a:gd name="T33" fmla="*/ 0 h 138"/>
                <a:gd name="T34" fmla="*/ 1609 w 153"/>
                <a:gd name="T35" fmla="*/ 117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2" name="任意多边形 97455">
              <a:extLst>
                <a:ext uri="{FF2B5EF4-FFF2-40B4-BE49-F238E27FC236}">
                  <a16:creationId xmlns:a16="http://schemas.microsoft.com/office/drawing/2014/main" xmlns="" id="{67064D10-5DC5-7F75-1E50-B3C445F97D10}"/>
                </a:ext>
              </a:extLst>
            </p:cNvPr>
            <p:cNvSpPr>
              <a:spLocks/>
            </p:cNvSpPr>
            <p:nvPr/>
          </p:nvSpPr>
          <p:spPr bwMode="auto">
            <a:xfrm>
              <a:off x="3168" y="1667"/>
              <a:ext cx="222" cy="163"/>
            </a:xfrm>
            <a:custGeom>
              <a:avLst/>
              <a:gdLst>
                <a:gd name="T0" fmla="*/ 2097 w 105"/>
                <a:gd name="T1" fmla="*/ 805 h 78"/>
                <a:gd name="T2" fmla="*/ 1738 w 105"/>
                <a:gd name="T3" fmla="*/ 228 h 78"/>
                <a:gd name="T4" fmla="*/ 956 w 105"/>
                <a:gd name="T5" fmla="*/ 0 h 78"/>
                <a:gd name="T6" fmla="*/ 357 w 105"/>
                <a:gd name="T7" fmla="*/ 117 h 78"/>
                <a:gd name="T8" fmla="*/ 57 w 105"/>
                <a:gd name="T9" fmla="*/ 453 h 78"/>
                <a:gd name="T10" fmla="*/ 0 w 105"/>
                <a:gd name="T11" fmla="*/ 978 h 78"/>
                <a:gd name="T12" fmla="*/ 57 w 105"/>
                <a:gd name="T13" fmla="*/ 1314 h 78"/>
                <a:gd name="T14" fmla="*/ 357 w 105"/>
                <a:gd name="T15" fmla="*/ 1490 h 78"/>
                <a:gd name="T16" fmla="*/ 482 w 105"/>
                <a:gd name="T17" fmla="*/ 857 h 78"/>
                <a:gd name="T18" fmla="*/ 899 w 105"/>
                <a:gd name="T19" fmla="*/ 746 h 78"/>
                <a:gd name="T20" fmla="*/ 1681 w 105"/>
                <a:gd name="T21" fmla="*/ 913 h 78"/>
                <a:gd name="T22" fmla="*/ 1918 w 105"/>
                <a:gd name="T23" fmla="*/ 1367 h 78"/>
                <a:gd name="T24" fmla="*/ 2097 w 105"/>
                <a:gd name="T25" fmla="*/ 805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3" name="任意多边形 97456">
              <a:extLst>
                <a:ext uri="{FF2B5EF4-FFF2-40B4-BE49-F238E27FC236}">
                  <a16:creationId xmlns:a16="http://schemas.microsoft.com/office/drawing/2014/main" xmlns="" id="{99B00828-9BB2-44EC-8D3C-E3FF4F203DCE}"/>
                </a:ext>
              </a:extLst>
            </p:cNvPr>
            <p:cNvSpPr>
              <a:spLocks/>
            </p:cNvSpPr>
            <p:nvPr/>
          </p:nvSpPr>
          <p:spPr bwMode="auto">
            <a:xfrm>
              <a:off x="2934" y="895"/>
              <a:ext cx="1058" cy="619"/>
            </a:xfrm>
            <a:custGeom>
              <a:avLst/>
              <a:gdLst>
                <a:gd name="T0" fmla="*/ 0 w 501"/>
                <a:gd name="T1" fmla="*/ 3739 h 297"/>
                <a:gd name="T2" fmla="*/ 661 w 501"/>
                <a:gd name="T3" fmla="*/ 3341 h 297"/>
                <a:gd name="T4" fmla="*/ 771 w 501"/>
                <a:gd name="T5" fmla="*/ 2832 h 297"/>
                <a:gd name="T6" fmla="*/ 771 w 501"/>
                <a:gd name="T7" fmla="*/ 1980 h 297"/>
                <a:gd name="T8" fmla="*/ 1075 w 501"/>
                <a:gd name="T9" fmla="*/ 1478 h 297"/>
                <a:gd name="T10" fmla="*/ 1789 w 501"/>
                <a:gd name="T11" fmla="*/ 1303 h 297"/>
                <a:gd name="T12" fmla="*/ 2382 w 501"/>
                <a:gd name="T13" fmla="*/ 1303 h 297"/>
                <a:gd name="T14" fmla="*/ 3220 w 501"/>
                <a:gd name="T15" fmla="*/ 1478 h 297"/>
                <a:gd name="T16" fmla="*/ 3577 w 501"/>
                <a:gd name="T17" fmla="*/ 1928 h 297"/>
                <a:gd name="T18" fmla="*/ 3938 w 501"/>
                <a:gd name="T19" fmla="*/ 2211 h 297"/>
                <a:gd name="T20" fmla="*/ 4352 w 501"/>
                <a:gd name="T21" fmla="*/ 2263 h 297"/>
                <a:gd name="T22" fmla="*/ 5254 w 501"/>
                <a:gd name="T23" fmla="*/ 2211 h 297"/>
                <a:gd name="T24" fmla="*/ 5972 w 501"/>
                <a:gd name="T25" fmla="*/ 2036 h 297"/>
                <a:gd name="T26" fmla="*/ 6920 w 501"/>
                <a:gd name="T27" fmla="*/ 2088 h 297"/>
                <a:gd name="T28" fmla="*/ 7461 w 501"/>
                <a:gd name="T29" fmla="*/ 2320 h 297"/>
                <a:gd name="T30" fmla="*/ 8116 w 501"/>
                <a:gd name="T31" fmla="*/ 2716 h 297"/>
                <a:gd name="T32" fmla="*/ 8834 w 501"/>
                <a:gd name="T33" fmla="*/ 3341 h 297"/>
                <a:gd name="T34" fmla="*/ 9302 w 501"/>
                <a:gd name="T35" fmla="*/ 4075 h 297"/>
                <a:gd name="T36" fmla="*/ 9547 w 501"/>
                <a:gd name="T37" fmla="*/ 4527 h 297"/>
                <a:gd name="T38" fmla="*/ 9727 w 501"/>
                <a:gd name="T39" fmla="*/ 5096 h 297"/>
                <a:gd name="T40" fmla="*/ 9784 w 501"/>
                <a:gd name="T41" fmla="*/ 5604 h 297"/>
                <a:gd name="T42" fmla="*/ 9963 w 501"/>
                <a:gd name="T43" fmla="*/ 4583 h 297"/>
                <a:gd name="T44" fmla="*/ 9908 w 501"/>
                <a:gd name="T45" fmla="*/ 4075 h 297"/>
                <a:gd name="T46" fmla="*/ 9370 w 501"/>
                <a:gd name="T47" fmla="*/ 2889 h 297"/>
                <a:gd name="T48" fmla="*/ 8709 w 501"/>
                <a:gd name="T49" fmla="*/ 1980 h 297"/>
                <a:gd name="T50" fmla="*/ 8054 w 501"/>
                <a:gd name="T51" fmla="*/ 1586 h 297"/>
                <a:gd name="T52" fmla="*/ 7157 w 501"/>
                <a:gd name="T53" fmla="*/ 1359 h 297"/>
                <a:gd name="T54" fmla="*/ 6506 w 501"/>
                <a:gd name="T55" fmla="*/ 1303 h 297"/>
                <a:gd name="T56" fmla="*/ 5727 w 501"/>
                <a:gd name="T57" fmla="*/ 1359 h 297"/>
                <a:gd name="T58" fmla="*/ 5134 w 501"/>
                <a:gd name="T59" fmla="*/ 1303 h 297"/>
                <a:gd name="T60" fmla="*/ 4532 w 501"/>
                <a:gd name="T61" fmla="*/ 850 h 297"/>
                <a:gd name="T62" fmla="*/ 4059 w 501"/>
                <a:gd name="T63" fmla="*/ 400 h 297"/>
                <a:gd name="T64" fmla="*/ 3634 w 501"/>
                <a:gd name="T65" fmla="*/ 173 h 297"/>
                <a:gd name="T66" fmla="*/ 3166 w 501"/>
                <a:gd name="T67" fmla="*/ 0 h 297"/>
                <a:gd name="T68" fmla="*/ 2025 w 501"/>
                <a:gd name="T69" fmla="*/ 56 h 297"/>
                <a:gd name="T70" fmla="*/ 1252 w 501"/>
                <a:gd name="T71" fmla="*/ 117 h 297"/>
                <a:gd name="T72" fmla="*/ 838 w 501"/>
                <a:gd name="T73" fmla="*/ 344 h 297"/>
                <a:gd name="T74" fmla="*/ 237 w 501"/>
                <a:gd name="T75" fmla="*/ 850 h 297"/>
                <a:gd name="T76" fmla="*/ 57 w 501"/>
                <a:gd name="T77" fmla="*/ 1478 h 297"/>
                <a:gd name="T78" fmla="*/ 120 w 501"/>
                <a:gd name="T79" fmla="*/ 2263 h 297"/>
                <a:gd name="T80" fmla="*/ 237 w 501"/>
                <a:gd name="T81" fmla="*/ 2889 h 297"/>
                <a:gd name="T82" fmla="*/ 0 w 501"/>
                <a:gd name="T83" fmla="*/ 3739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Tree>
  </p:cSld>
  <p:clrMapOvr>
    <a:masterClrMapping/>
  </p:clrMapOvr>
  <p:transition spd="med">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6C2146B-0BE7-9117-F8FE-B05982420059}"/>
              </a:ext>
            </a:extLst>
          </p:cNvPr>
          <p:cNvPicPr>
            <a:picLocks noChangeAspect="1"/>
          </p:cNvPicPr>
          <p:nvPr/>
        </p:nvPicPr>
        <p:blipFill>
          <a:blip r:embed="rId2"/>
          <a:stretch>
            <a:fillRect/>
          </a:stretch>
        </p:blipFill>
        <p:spPr>
          <a:xfrm>
            <a:off x="1138467" y="116633"/>
            <a:ext cx="6817910" cy="6410426"/>
          </a:xfrm>
          <a:prstGeom prst="rect">
            <a:avLst/>
          </a:prstGeom>
        </p:spPr>
      </p:pic>
      <p:sp>
        <p:nvSpPr>
          <p:cNvPr id="5" name="文本框 4">
            <a:extLst>
              <a:ext uri="{FF2B5EF4-FFF2-40B4-BE49-F238E27FC236}">
                <a16:creationId xmlns:a16="http://schemas.microsoft.com/office/drawing/2014/main" xmlns="" id="{EA7527B8-C63C-5E07-02B7-586926ED433F}"/>
              </a:ext>
            </a:extLst>
          </p:cNvPr>
          <p:cNvSpPr txBox="1"/>
          <p:nvPr/>
        </p:nvSpPr>
        <p:spPr>
          <a:xfrm>
            <a:off x="4272137" y="1097812"/>
            <a:ext cx="1464805" cy="457200"/>
          </a:xfrm>
          <a:prstGeom prst="rect">
            <a:avLst/>
          </a:prstGeom>
          <a:solidFill>
            <a:srgbClr val="3333CC"/>
          </a:solidFill>
          <a:ln w="9525">
            <a:noFill/>
          </a:ln>
        </p:spPr>
        <p:txBody>
          <a:bodyPr wrap="square" anchor="t" anchorCtr="0">
            <a:spAutoFit/>
          </a:bodyPr>
          <a:lstStyle/>
          <a:p>
            <a:pPr>
              <a:spcBef>
                <a:spcPct val="50000"/>
              </a:spcBef>
            </a:pPr>
            <a:r>
              <a:rPr lang="zh-CN" altLang="en-US" sz="2400" b="1" dirty="0">
                <a:solidFill>
                  <a:srgbClr val="FFFF00"/>
                </a:solidFill>
                <a:latin typeface="Times New Roman" panose="02020603050405020304" pitchFamily="18" charset="0"/>
              </a:rPr>
              <a:t>装配</a:t>
            </a:r>
            <a:r>
              <a:rPr lang="zh-CN" altLang="en-US" sz="2400" b="1" dirty="0">
                <a:solidFill>
                  <a:srgbClr val="FFFF00"/>
                </a:solidFill>
                <a:latin typeface="Times New Roman" panose="02020603050405020304" pitchFamily="18" charset="0"/>
                <a:hlinkClick r:id="rId3" action="ppaction://hlinkfile"/>
              </a:rPr>
              <a:t>干线</a:t>
            </a:r>
            <a:endParaRPr lang="zh-CN" altLang="en-US" sz="2400" b="1" dirty="0">
              <a:solidFill>
                <a:srgbClr val="FFFF00"/>
              </a:solidFill>
              <a:latin typeface="Times New Roman" panose="02020603050405020304" pitchFamily="18" charset="0"/>
            </a:endParaRPr>
          </a:p>
        </p:txBody>
      </p:sp>
      <p:sp>
        <p:nvSpPr>
          <p:cNvPr id="6" name="下箭头 368643">
            <a:extLst>
              <a:ext uri="{FF2B5EF4-FFF2-40B4-BE49-F238E27FC236}">
                <a16:creationId xmlns:a16="http://schemas.microsoft.com/office/drawing/2014/main" xmlns="" id="{F631ABE9-7FF5-4455-A9EE-39E22CC4D332}"/>
              </a:ext>
            </a:extLst>
          </p:cNvPr>
          <p:cNvSpPr/>
          <p:nvPr/>
        </p:nvSpPr>
        <p:spPr>
          <a:xfrm rot="1775772">
            <a:off x="5075673" y="1916384"/>
            <a:ext cx="304800" cy="671513"/>
          </a:xfrm>
          <a:prstGeom prst="downArrow">
            <a:avLst>
              <a:gd name="adj1" fmla="val 50000"/>
              <a:gd name="adj2" fmla="val 55047"/>
            </a:avLst>
          </a:prstGeom>
          <a:solidFill>
            <a:srgbClr val="FF0000"/>
          </a:solidFill>
          <a:ln w="9525" cap="flat" cmpd="sng">
            <a:solidFill>
              <a:srgbClr val="00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 name="直接连接符 6">
            <a:extLst>
              <a:ext uri="{FF2B5EF4-FFF2-40B4-BE49-F238E27FC236}">
                <a16:creationId xmlns:a16="http://schemas.microsoft.com/office/drawing/2014/main" xmlns="" id="{C81063E6-8497-DFA5-6A58-A0A4DAF6B8D5}"/>
              </a:ext>
            </a:extLst>
          </p:cNvPr>
          <p:cNvSpPr/>
          <p:nvPr/>
        </p:nvSpPr>
        <p:spPr>
          <a:xfrm>
            <a:off x="1829444" y="2564904"/>
            <a:ext cx="4419600"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 name="直接连接符 7">
            <a:extLst>
              <a:ext uri="{FF2B5EF4-FFF2-40B4-BE49-F238E27FC236}">
                <a16:creationId xmlns:a16="http://schemas.microsoft.com/office/drawing/2014/main" xmlns="" id="{6A6A9754-9D01-1235-26CE-3C364081EEB0}"/>
              </a:ext>
            </a:extLst>
          </p:cNvPr>
          <p:cNvSpPr/>
          <p:nvPr/>
        </p:nvSpPr>
        <p:spPr>
          <a:xfrm>
            <a:off x="3347864" y="284723"/>
            <a:ext cx="0" cy="3200400"/>
          </a:xfrm>
          <a:prstGeom prst="line">
            <a:avLst/>
          </a:prstGeom>
          <a:ln w="3810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 name="下箭头 368646">
            <a:extLst>
              <a:ext uri="{FF2B5EF4-FFF2-40B4-BE49-F238E27FC236}">
                <a16:creationId xmlns:a16="http://schemas.microsoft.com/office/drawing/2014/main" xmlns="" id="{C8AA4DE4-E961-4462-3938-07F077602AAB}"/>
              </a:ext>
            </a:extLst>
          </p:cNvPr>
          <p:cNvSpPr/>
          <p:nvPr/>
        </p:nvSpPr>
        <p:spPr>
          <a:xfrm rot="3792595">
            <a:off x="3517727" y="124386"/>
            <a:ext cx="304800" cy="673100"/>
          </a:xfrm>
          <a:prstGeom prst="downArrow">
            <a:avLst>
              <a:gd name="adj1" fmla="val 50000"/>
              <a:gd name="adj2" fmla="val 55177"/>
            </a:avLst>
          </a:prstGeom>
          <a:solidFill>
            <a:srgbClr val="FF0000"/>
          </a:solidFill>
          <a:ln w="9525" cap="flat" cmpd="sng">
            <a:solidFill>
              <a:srgbClr val="FF0000"/>
            </a:solidFill>
            <a:prstDash val="solid"/>
            <a:miter/>
            <a:headEnd type="none" w="med" len="med"/>
            <a:tailEnd type="none" w="med" len="med"/>
          </a:ln>
        </p:spPr>
        <p:txBody>
          <a:bodyPr rot="10800000" vert="eaVert" wrap="none" anchor="ctr" anchorCtr="0"/>
          <a:lstStyle/>
          <a:p>
            <a:pPr algn="ctr"/>
            <a:endParaRPr lang="zh-CN" altLang="zh-CN" b="1"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742915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To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71116DD7-FF3C-3BA4-5143-CABEA75985C1}"/>
              </a:ext>
            </a:extLst>
          </p:cNvPr>
          <p:cNvSpPr txBox="1"/>
          <p:nvPr/>
        </p:nvSpPr>
        <p:spPr>
          <a:xfrm>
            <a:off x="467544" y="260648"/>
            <a:ext cx="4572000" cy="461665"/>
          </a:xfrm>
          <a:prstGeom prst="rect">
            <a:avLst/>
          </a:prstGeom>
          <a:noFill/>
        </p:spPr>
        <p:txBody>
          <a:bodyPr wrap="square">
            <a:spAutoFit/>
          </a:bodyPr>
          <a:lstStyle/>
          <a:p>
            <a:r>
              <a:rPr lang="en-US" altLang="zh-CN"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1.</a:t>
            </a:r>
            <a:r>
              <a:rPr lang="zh-CN" altLang="en-US"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规定画法</a:t>
            </a:r>
            <a:endParaRPr lang="zh-CN" altLang="en-US" sz="2400" b="1" dirty="0">
              <a:solidFill>
                <a:schemeClr val="accent2"/>
              </a:solidFill>
              <a:latin typeface="黑体" panose="02010609060101010101" pitchFamily="49" charset="-122"/>
              <a:ea typeface="黑体" panose="02010609060101010101" pitchFamily="49" charset="-122"/>
            </a:endParaRPr>
          </a:p>
        </p:txBody>
      </p:sp>
      <p:sp>
        <p:nvSpPr>
          <p:cNvPr id="6" name="文本框 5">
            <a:extLst>
              <a:ext uri="{FF2B5EF4-FFF2-40B4-BE49-F238E27FC236}">
                <a16:creationId xmlns:a16="http://schemas.microsoft.com/office/drawing/2014/main" xmlns="" id="{D4CC445A-21CB-87C7-0356-9F16305DC769}"/>
              </a:ext>
            </a:extLst>
          </p:cNvPr>
          <p:cNvSpPr txBox="1"/>
          <p:nvPr/>
        </p:nvSpPr>
        <p:spPr>
          <a:xfrm>
            <a:off x="498043" y="783145"/>
            <a:ext cx="7776864" cy="707886"/>
          </a:xfrm>
          <a:prstGeom prst="rect">
            <a:avLst/>
          </a:prstGeom>
          <a:noFill/>
        </p:spPr>
        <p:txBody>
          <a:bodyPr wrap="square">
            <a:spAutoFit/>
          </a:bodyPr>
          <a:lstStyle/>
          <a:p>
            <a:r>
              <a:rPr lang="en-US" altLang="zh-CN" dirty="0">
                <a:latin typeface="隶书" panose="02010509060101010101" pitchFamily="49" charset="-122"/>
                <a:ea typeface="隶书" panose="02010509060101010101" pitchFamily="49" charset="-122"/>
              </a:rPr>
              <a:t>(1)</a:t>
            </a:r>
            <a:r>
              <a:rPr lang="zh-CN" altLang="en-US" dirty="0">
                <a:latin typeface="隶书" panose="02010509060101010101" pitchFamily="49" charset="-122"/>
                <a:ea typeface="隶书" panose="02010509060101010101" pitchFamily="49" charset="-122"/>
              </a:rPr>
              <a:t>相邻零件的接触画或配合面</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只画一条轮廓线。</a:t>
            </a:r>
          </a:p>
          <a:p>
            <a:r>
              <a:rPr lang="en-US" altLang="zh-CN" dirty="0">
                <a:latin typeface="隶书" panose="02010509060101010101" pitchFamily="49" charset="-122"/>
                <a:ea typeface="隶书" panose="02010509060101010101" pitchFamily="49" charset="-122"/>
              </a:rPr>
              <a:t>(2)</a:t>
            </a:r>
            <a:r>
              <a:rPr lang="zh-CN" altLang="en-US" dirty="0">
                <a:latin typeface="隶书" panose="02010509060101010101" pitchFamily="49" charset="-122"/>
                <a:ea typeface="隶书" panose="02010509060101010101" pitchFamily="49" charset="-122"/>
              </a:rPr>
              <a:t>相邻零件之间的不接触面</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即使是间隙很小</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也应画两条轮廓线。</a:t>
            </a:r>
          </a:p>
        </p:txBody>
      </p:sp>
      <p:sp>
        <p:nvSpPr>
          <p:cNvPr id="8" name="文本框 7">
            <a:extLst>
              <a:ext uri="{FF2B5EF4-FFF2-40B4-BE49-F238E27FC236}">
                <a16:creationId xmlns:a16="http://schemas.microsoft.com/office/drawing/2014/main" xmlns="" id="{FC0716E4-909D-28D1-3648-90D3DF3D9361}"/>
              </a:ext>
            </a:extLst>
          </p:cNvPr>
          <p:cNvSpPr txBox="1"/>
          <p:nvPr/>
        </p:nvSpPr>
        <p:spPr>
          <a:xfrm>
            <a:off x="498043" y="1419074"/>
            <a:ext cx="7776864" cy="1938992"/>
          </a:xfrm>
          <a:prstGeom prst="rect">
            <a:avLst/>
          </a:prstGeom>
          <a:noFill/>
        </p:spPr>
        <p:txBody>
          <a:bodyPr wrap="square">
            <a:spAutoFit/>
          </a:bodyPr>
          <a:lstStyle/>
          <a:p>
            <a:r>
              <a:rPr lang="en-US" altLang="zh-CN" dirty="0">
                <a:latin typeface="隶书" panose="02010509060101010101" pitchFamily="49" charset="-122"/>
                <a:ea typeface="隶书" panose="02010509060101010101" pitchFamily="49" charset="-122"/>
              </a:rPr>
              <a:t>(3)</a:t>
            </a:r>
            <a:r>
              <a:rPr lang="zh-CN" altLang="en-US" dirty="0">
                <a:latin typeface="隶书" panose="02010509060101010101" pitchFamily="49" charset="-122"/>
                <a:ea typeface="隶书" panose="02010509060101010101" pitchFamily="49" charset="-122"/>
              </a:rPr>
              <a:t>在同一装配图上</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同一个零件在各个剖视图</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断面图中剖面线的倾斜方向和间距应画成一致。</a:t>
            </a:r>
          </a:p>
          <a:p>
            <a:r>
              <a:rPr lang="en-US" altLang="zh-CN" dirty="0">
                <a:latin typeface="隶书" panose="02010509060101010101" pitchFamily="49" charset="-122"/>
                <a:ea typeface="隶书" panose="02010509060101010101" pitchFamily="49" charset="-122"/>
              </a:rPr>
              <a:t>(4)</a:t>
            </a:r>
            <a:r>
              <a:rPr lang="zh-CN" altLang="en-US" dirty="0">
                <a:latin typeface="隶书" panose="02010509060101010101" pitchFamily="49" charset="-122"/>
                <a:ea typeface="隶书" panose="02010509060101010101" pitchFamily="49" charset="-122"/>
              </a:rPr>
              <a:t>为了区分不同的零件</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相邻零件的剖面线</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其倾斜方向或间距均不应画成一样。即采用倾斜方向相反或剖面线的间距不同以示区别。</a:t>
            </a:r>
          </a:p>
          <a:p>
            <a:r>
              <a:rPr lang="en-US" altLang="zh-CN" dirty="0">
                <a:latin typeface="隶书" panose="02010509060101010101" pitchFamily="49" charset="-122"/>
                <a:ea typeface="隶书" panose="02010509060101010101" pitchFamily="49" charset="-122"/>
              </a:rPr>
              <a:t>(5)</a:t>
            </a:r>
            <a:r>
              <a:rPr lang="zh-CN" altLang="en-US" dirty="0">
                <a:latin typeface="隶书" panose="02010509060101010101" pitchFamily="49" charset="-122"/>
                <a:ea typeface="隶书" panose="02010509060101010101" pitchFamily="49" charset="-122"/>
              </a:rPr>
              <a:t>装配图中剖切到的薄壁件</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厚度</a:t>
            </a:r>
            <a:r>
              <a:rPr lang="en-US" altLang="zh-CN" dirty="0">
                <a:latin typeface="隶书" panose="02010509060101010101" pitchFamily="49" charset="-122"/>
                <a:ea typeface="隶书" panose="02010509060101010101" pitchFamily="49" charset="-122"/>
              </a:rPr>
              <a:t>&lt;2mm</a:t>
            </a:r>
            <a:r>
              <a:rPr lang="zh-CN" altLang="en-US" dirty="0">
                <a:latin typeface="隶书" panose="02010509060101010101" pitchFamily="49" charset="-122"/>
                <a:ea typeface="隶书" panose="02010509060101010101" pitchFamily="49" charset="-122"/>
              </a:rPr>
              <a:t>时</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允许用涂黑表示被剖部分</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如图示垫片。</a:t>
            </a:r>
          </a:p>
        </p:txBody>
      </p:sp>
      <p:sp>
        <p:nvSpPr>
          <p:cNvPr id="10" name="文本框 9">
            <a:extLst>
              <a:ext uri="{FF2B5EF4-FFF2-40B4-BE49-F238E27FC236}">
                <a16:creationId xmlns:a16="http://schemas.microsoft.com/office/drawing/2014/main" xmlns="" id="{9C6A5751-6D81-C5A7-3FC9-161D751378D4}"/>
              </a:ext>
            </a:extLst>
          </p:cNvPr>
          <p:cNvSpPr txBox="1"/>
          <p:nvPr/>
        </p:nvSpPr>
        <p:spPr>
          <a:xfrm>
            <a:off x="467544" y="3284984"/>
            <a:ext cx="7674357" cy="2246769"/>
          </a:xfrm>
          <a:prstGeom prst="rect">
            <a:avLst/>
          </a:prstGeom>
          <a:noFill/>
        </p:spPr>
        <p:txBody>
          <a:bodyPr wrap="square">
            <a:spAutoFit/>
          </a:bodyPr>
          <a:lstStyle/>
          <a:p>
            <a:r>
              <a:rPr lang="en-US" altLang="zh-CN" dirty="0">
                <a:latin typeface="隶书" panose="02010509060101010101" pitchFamily="49" charset="-122"/>
                <a:ea typeface="隶书" panose="02010509060101010101" pitchFamily="49" charset="-122"/>
              </a:rPr>
              <a:t>(6)</a:t>
            </a:r>
            <a:r>
              <a:rPr lang="zh-CN" altLang="en-US" dirty="0">
                <a:latin typeface="隶书" panose="02010509060101010101" pitchFamily="49" charset="-122"/>
                <a:ea typeface="隶书" panose="02010509060101010101" pitchFamily="49" charset="-122"/>
              </a:rPr>
              <a:t>在装配图中</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对于标准件</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如螺纹紧固件、键、销等</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、实心零件</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如轴、球、手柄、连杆之类</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当剖切平面沿它们的轴线剖切时</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均按不剖绘制。</a:t>
            </a:r>
          </a:p>
          <a:p>
            <a:r>
              <a:rPr lang="en-US" altLang="zh-CN" dirty="0">
                <a:latin typeface="隶书" panose="02010509060101010101" pitchFamily="49" charset="-122"/>
                <a:ea typeface="隶书" panose="02010509060101010101" pitchFamily="49" charset="-122"/>
              </a:rPr>
              <a:t>(7)</a:t>
            </a:r>
            <a:r>
              <a:rPr lang="zh-CN" altLang="en-US" dirty="0">
                <a:latin typeface="隶书" panose="02010509060101010101" pitchFamily="49" charset="-122"/>
                <a:ea typeface="隶书" panose="02010509060101010101" pitchFamily="49" charset="-122"/>
              </a:rPr>
              <a:t>若实心轴上有需要表示的结构</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如键槽、销孔等</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可以采用局部剖表示。</a:t>
            </a:r>
            <a:endParaRPr lang="en-US" altLang="zh-CN" dirty="0">
              <a:latin typeface="隶书" panose="02010509060101010101" pitchFamily="49" charset="-122"/>
              <a:ea typeface="隶书" panose="02010509060101010101" pitchFamily="49" charset="-122"/>
            </a:endParaRPr>
          </a:p>
          <a:p>
            <a:r>
              <a:rPr lang="en-US" altLang="zh-CN" dirty="0">
                <a:latin typeface="隶书" panose="02010509060101010101" pitchFamily="49" charset="-122"/>
                <a:ea typeface="隶书" panose="02010509060101010101" pitchFamily="49" charset="-122"/>
              </a:rPr>
              <a:t>(8)</a:t>
            </a:r>
            <a:r>
              <a:rPr lang="zh-CN" altLang="en-US" dirty="0">
                <a:latin typeface="隶书" panose="02010509060101010101" pitchFamily="49" charset="-122"/>
                <a:ea typeface="隶书" panose="02010509060101010101" pitchFamily="49" charset="-122"/>
              </a:rPr>
              <a:t>轴类实心零件</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若被垂直于轴线剖切时</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则应画剖面符号</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如移出断面图。</a:t>
            </a:r>
          </a:p>
        </p:txBody>
      </p:sp>
    </p:spTree>
    <p:extLst>
      <p:ext uri="{BB962C8B-B14F-4D97-AF65-F5344CB8AC3E}">
        <p14:creationId xmlns:p14="http://schemas.microsoft.com/office/powerpoint/2010/main" val="2031221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81542CD-0AF0-6401-A6B5-9370483F45E9}"/>
              </a:ext>
            </a:extLst>
          </p:cNvPr>
          <p:cNvPicPr>
            <a:picLocks noChangeAspect="1"/>
          </p:cNvPicPr>
          <p:nvPr/>
        </p:nvPicPr>
        <p:blipFill>
          <a:blip r:embed="rId2">
            <a:clrChange>
              <a:clrFrom>
                <a:srgbClr val="FFFEE8"/>
              </a:clrFrom>
              <a:clrTo>
                <a:srgbClr val="FFFEE8">
                  <a:alpha val="0"/>
                </a:srgbClr>
              </a:clrTo>
            </a:clrChange>
            <a:extLst>
              <a:ext uri="{BEBA8EAE-BF5A-486C-A8C5-ECC9F3942E4B}">
                <a14:imgProps xmlns:a14="http://schemas.microsoft.com/office/drawing/2010/main">
                  <a14:imgLayer r:embed="rId3">
                    <a14:imgEffect>
                      <a14:colorTemperature colorTemp="8800"/>
                    </a14:imgEffect>
                  </a14:imgLayer>
                </a14:imgProps>
              </a:ext>
            </a:extLst>
          </a:blip>
          <a:srcRect l="16536" t="10335" r="17903" b="15837"/>
          <a:stretch>
            <a:fillRect/>
          </a:stretch>
        </p:blipFill>
        <p:spPr>
          <a:xfrm>
            <a:off x="1655676" y="908720"/>
            <a:ext cx="5832648" cy="5254555"/>
          </a:xfrm>
          <a:prstGeom prst="rect">
            <a:avLst/>
          </a:prstGeom>
          <a:noFill/>
          <a:ln w="9525">
            <a:noFill/>
          </a:ln>
        </p:spPr>
      </p:pic>
      <p:sp>
        <p:nvSpPr>
          <p:cNvPr id="5" name="文本框 4">
            <a:extLst>
              <a:ext uri="{FF2B5EF4-FFF2-40B4-BE49-F238E27FC236}">
                <a16:creationId xmlns:a16="http://schemas.microsoft.com/office/drawing/2014/main" xmlns="" id="{CC5D12DB-359E-EF24-F815-59AC57A73D9C}"/>
              </a:ext>
            </a:extLst>
          </p:cNvPr>
          <p:cNvSpPr txBox="1"/>
          <p:nvPr/>
        </p:nvSpPr>
        <p:spPr>
          <a:xfrm>
            <a:off x="395536" y="223232"/>
            <a:ext cx="4572000" cy="461665"/>
          </a:xfrm>
          <a:prstGeom prst="rect">
            <a:avLst/>
          </a:prstGeom>
          <a:noFill/>
        </p:spPr>
        <p:txBody>
          <a:bodyPr wrap="square">
            <a:spAutoFit/>
          </a:bodyPr>
          <a:lstStyle/>
          <a:p>
            <a:r>
              <a:rPr lang="en-US" altLang="zh-CN"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1.</a:t>
            </a:r>
            <a:r>
              <a:rPr lang="zh-CN" altLang="en-US"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规定画法</a:t>
            </a:r>
            <a:endParaRPr lang="zh-CN" altLang="en-US" sz="2400" b="1" dirty="0">
              <a:solidFill>
                <a:schemeClr val="accent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434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示, 工程绘图&#10;&#10;AI 生成的内容可能不正确。">
            <a:extLst>
              <a:ext uri="{FF2B5EF4-FFF2-40B4-BE49-F238E27FC236}">
                <a16:creationId xmlns:a16="http://schemas.microsoft.com/office/drawing/2014/main" xmlns="" id="{1B7EE448-9C4F-3E2A-8FEB-42FFE8BB9DFF}"/>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37449" y="1124744"/>
            <a:ext cx="5669101" cy="4608512"/>
          </a:xfrm>
          <a:prstGeom prst="rect">
            <a:avLst/>
          </a:prstGeom>
        </p:spPr>
      </p:pic>
      <p:sp>
        <p:nvSpPr>
          <p:cNvPr id="7" name="标注: 弯曲线形 6">
            <a:extLst>
              <a:ext uri="{FF2B5EF4-FFF2-40B4-BE49-F238E27FC236}">
                <a16:creationId xmlns:a16="http://schemas.microsoft.com/office/drawing/2014/main" xmlns="" id="{A47E55F0-F494-CEDB-8468-0AFE1D4F8B95}"/>
              </a:ext>
            </a:extLst>
          </p:cNvPr>
          <p:cNvSpPr/>
          <p:nvPr/>
        </p:nvSpPr>
        <p:spPr>
          <a:xfrm>
            <a:off x="1187624" y="1772816"/>
            <a:ext cx="914400" cy="331671"/>
          </a:xfrm>
          <a:prstGeom prst="borderCallout2">
            <a:avLst>
              <a:gd name="adj1" fmla="val 48079"/>
              <a:gd name="adj2" fmla="val 99114"/>
              <a:gd name="adj3" fmla="val 51013"/>
              <a:gd name="adj4" fmla="val 116312"/>
              <a:gd name="adj5" fmla="val 142529"/>
              <a:gd name="adj6" fmla="val 133120"/>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FF0000"/>
                </a:solidFill>
              </a:rPr>
              <a:t>沿轴线剖切，不剖</a:t>
            </a:r>
          </a:p>
        </p:txBody>
      </p:sp>
      <p:sp>
        <p:nvSpPr>
          <p:cNvPr id="8" name="标注: 弯曲线形 7">
            <a:extLst>
              <a:ext uri="{FF2B5EF4-FFF2-40B4-BE49-F238E27FC236}">
                <a16:creationId xmlns:a16="http://schemas.microsoft.com/office/drawing/2014/main" xmlns="" id="{438F9E60-E3EE-E94B-D7D6-089C6712FA12}"/>
              </a:ext>
            </a:extLst>
          </p:cNvPr>
          <p:cNvSpPr/>
          <p:nvPr/>
        </p:nvSpPr>
        <p:spPr>
          <a:xfrm>
            <a:off x="7406550" y="3933056"/>
            <a:ext cx="914400" cy="331671"/>
          </a:xfrm>
          <a:prstGeom prst="borderCallout2">
            <a:avLst>
              <a:gd name="adj1" fmla="val 45146"/>
              <a:gd name="adj2" fmla="val 178"/>
              <a:gd name="adj3" fmla="val 42214"/>
              <a:gd name="adj4" fmla="val -14539"/>
              <a:gd name="adj5" fmla="val 124930"/>
              <a:gd name="adj6" fmla="val -37093"/>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FF0000"/>
                </a:solidFill>
              </a:rPr>
              <a:t>画一条线</a:t>
            </a:r>
          </a:p>
        </p:txBody>
      </p:sp>
      <p:sp>
        <p:nvSpPr>
          <p:cNvPr id="9" name="标注: 弯曲线形 8">
            <a:extLst>
              <a:ext uri="{FF2B5EF4-FFF2-40B4-BE49-F238E27FC236}">
                <a16:creationId xmlns:a16="http://schemas.microsoft.com/office/drawing/2014/main" xmlns="" id="{98C66917-E17A-3EAA-7620-3573CD86EBBB}"/>
              </a:ext>
            </a:extLst>
          </p:cNvPr>
          <p:cNvSpPr/>
          <p:nvPr/>
        </p:nvSpPr>
        <p:spPr>
          <a:xfrm>
            <a:off x="6156176" y="1052736"/>
            <a:ext cx="914400" cy="331671"/>
          </a:xfrm>
          <a:prstGeom prst="borderCallout2">
            <a:avLst>
              <a:gd name="adj1" fmla="val 45146"/>
              <a:gd name="adj2" fmla="val 178"/>
              <a:gd name="adj3" fmla="val 42214"/>
              <a:gd name="adj4" fmla="val -14539"/>
              <a:gd name="adj5" fmla="val 139596"/>
              <a:gd name="adj6" fmla="val -60497"/>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FF0000"/>
                </a:solidFill>
              </a:rPr>
              <a:t>画两条线</a:t>
            </a:r>
          </a:p>
        </p:txBody>
      </p:sp>
      <p:sp>
        <p:nvSpPr>
          <p:cNvPr id="10" name="标注: 弯曲线形 9">
            <a:extLst>
              <a:ext uri="{FF2B5EF4-FFF2-40B4-BE49-F238E27FC236}">
                <a16:creationId xmlns:a16="http://schemas.microsoft.com/office/drawing/2014/main" xmlns="" id="{223C048C-DFBF-8DEE-6CB3-C67C653C2B80}"/>
              </a:ext>
            </a:extLst>
          </p:cNvPr>
          <p:cNvSpPr/>
          <p:nvPr/>
        </p:nvSpPr>
        <p:spPr>
          <a:xfrm>
            <a:off x="6164471" y="5709636"/>
            <a:ext cx="1296144" cy="381859"/>
          </a:xfrm>
          <a:prstGeom prst="borderCallout2">
            <a:avLst>
              <a:gd name="adj1" fmla="val 45146"/>
              <a:gd name="adj2" fmla="val 178"/>
              <a:gd name="adj3" fmla="val 42214"/>
              <a:gd name="adj4" fmla="val -14539"/>
              <a:gd name="adj5" fmla="val -83308"/>
              <a:gd name="adj6" fmla="val -22199"/>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FF0000"/>
                </a:solidFill>
                <a:latin typeface="+mn-ea"/>
              </a:rPr>
              <a:t>厚度</a:t>
            </a:r>
            <a:r>
              <a:rPr lang="en-US" altLang="zh-CN" sz="1200" b="1" dirty="0">
                <a:solidFill>
                  <a:srgbClr val="FF0000"/>
                </a:solidFill>
                <a:latin typeface="+mn-ea"/>
              </a:rPr>
              <a:t>&lt;2mm</a:t>
            </a:r>
            <a:r>
              <a:rPr lang="zh-CN" altLang="en-US" sz="1200" b="1" dirty="0">
                <a:solidFill>
                  <a:srgbClr val="FF0000"/>
                </a:solidFill>
                <a:latin typeface="+mn-ea"/>
              </a:rPr>
              <a:t>时</a:t>
            </a:r>
            <a:r>
              <a:rPr lang="en-US" altLang="zh-CN" sz="1200" b="1" dirty="0">
                <a:solidFill>
                  <a:srgbClr val="FF0000"/>
                </a:solidFill>
                <a:latin typeface="+mn-ea"/>
              </a:rPr>
              <a:t>,</a:t>
            </a:r>
            <a:r>
              <a:rPr lang="zh-CN" altLang="en-US" sz="1200" b="1" dirty="0">
                <a:solidFill>
                  <a:srgbClr val="FF0000"/>
                </a:solidFill>
                <a:latin typeface="+mn-ea"/>
              </a:rPr>
              <a:t>可涂黑表示</a:t>
            </a:r>
          </a:p>
        </p:txBody>
      </p:sp>
      <p:sp>
        <p:nvSpPr>
          <p:cNvPr id="11" name="标注: 弯曲线形 10">
            <a:extLst>
              <a:ext uri="{FF2B5EF4-FFF2-40B4-BE49-F238E27FC236}">
                <a16:creationId xmlns:a16="http://schemas.microsoft.com/office/drawing/2014/main" xmlns="" id="{2CF52BDF-72AA-1B9A-E5FF-AF45D362CB98}"/>
              </a:ext>
            </a:extLst>
          </p:cNvPr>
          <p:cNvSpPr/>
          <p:nvPr/>
        </p:nvSpPr>
        <p:spPr>
          <a:xfrm>
            <a:off x="2267744" y="5301208"/>
            <a:ext cx="720080" cy="331671"/>
          </a:xfrm>
          <a:prstGeom prst="borderCallout2">
            <a:avLst>
              <a:gd name="adj1" fmla="val 45146"/>
              <a:gd name="adj2" fmla="val 178"/>
              <a:gd name="adj3" fmla="val 42214"/>
              <a:gd name="adj4" fmla="val -14539"/>
              <a:gd name="adj5" fmla="val -106771"/>
              <a:gd name="adj6" fmla="val 13717"/>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FF0000"/>
                </a:solidFill>
              </a:rPr>
              <a:t>标准件</a:t>
            </a:r>
          </a:p>
        </p:txBody>
      </p:sp>
      <p:sp>
        <p:nvSpPr>
          <p:cNvPr id="12" name="标注: 弯曲线形 11">
            <a:extLst>
              <a:ext uri="{FF2B5EF4-FFF2-40B4-BE49-F238E27FC236}">
                <a16:creationId xmlns:a16="http://schemas.microsoft.com/office/drawing/2014/main" xmlns="" id="{07121B01-AD24-AC92-F620-A9198B5CD0B1}"/>
              </a:ext>
            </a:extLst>
          </p:cNvPr>
          <p:cNvSpPr/>
          <p:nvPr/>
        </p:nvSpPr>
        <p:spPr>
          <a:xfrm>
            <a:off x="7406550" y="4655510"/>
            <a:ext cx="914400" cy="331671"/>
          </a:xfrm>
          <a:prstGeom prst="borderCallout2">
            <a:avLst>
              <a:gd name="adj1" fmla="val 45146"/>
              <a:gd name="adj2" fmla="val 178"/>
              <a:gd name="adj3" fmla="val 42214"/>
              <a:gd name="adj4" fmla="val -14539"/>
              <a:gd name="adj5" fmla="val 7614"/>
              <a:gd name="adj6" fmla="val -138157"/>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FF0000"/>
                </a:solidFill>
              </a:rPr>
              <a:t>画一条线</a:t>
            </a:r>
          </a:p>
        </p:txBody>
      </p:sp>
      <p:sp>
        <p:nvSpPr>
          <p:cNvPr id="13" name="标注: 弯曲线形 12">
            <a:extLst>
              <a:ext uri="{FF2B5EF4-FFF2-40B4-BE49-F238E27FC236}">
                <a16:creationId xmlns:a16="http://schemas.microsoft.com/office/drawing/2014/main" xmlns="" id="{E25A5912-78E9-E037-C48F-97AFEA6F5248}"/>
              </a:ext>
            </a:extLst>
          </p:cNvPr>
          <p:cNvSpPr/>
          <p:nvPr/>
        </p:nvSpPr>
        <p:spPr>
          <a:xfrm>
            <a:off x="2483768" y="692696"/>
            <a:ext cx="720080" cy="331671"/>
          </a:xfrm>
          <a:prstGeom prst="borderCallout2">
            <a:avLst>
              <a:gd name="adj1" fmla="val 45146"/>
              <a:gd name="adj2" fmla="val 178"/>
              <a:gd name="adj3" fmla="val 42214"/>
              <a:gd name="adj4" fmla="val -14539"/>
              <a:gd name="adj5" fmla="val 192387"/>
              <a:gd name="adj6" fmla="val 1559"/>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FF0000"/>
                </a:solidFill>
              </a:rPr>
              <a:t>标准件</a:t>
            </a:r>
          </a:p>
        </p:txBody>
      </p:sp>
      <p:sp>
        <p:nvSpPr>
          <p:cNvPr id="14" name="文本框 13">
            <a:extLst>
              <a:ext uri="{FF2B5EF4-FFF2-40B4-BE49-F238E27FC236}">
                <a16:creationId xmlns:a16="http://schemas.microsoft.com/office/drawing/2014/main" xmlns="" id="{D76DEF3F-211C-B21F-B9C0-1E403A49D37B}"/>
              </a:ext>
            </a:extLst>
          </p:cNvPr>
          <p:cNvSpPr txBox="1"/>
          <p:nvPr/>
        </p:nvSpPr>
        <p:spPr>
          <a:xfrm>
            <a:off x="3878471" y="99449"/>
            <a:ext cx="1485617" cy="461665"/>
          </a:xfrm>
          <a:prstGeom prst="rect">
            <a:avLst/>
          </a:prstGeom>
          <a:noFill/>
        </p:spPr>
        <p:txBody>
          <a:bodyPr wrap="square">
            <a:spAutoFit/>
          </a:bodyPr>
          <a:lstStyle/>
          <a:p>
            <a:r>
              <a:rPr lang="zh-CN" altLang="en-US" sz="2400" b="1"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课堂练习</a:t>
            </a:r>
            <a:endParaRPr lang="zh-CN" altLang="en-US" sz="2400" b="1" dirty="0">
              <a:solidFill>
                <a:srgbClr val="C00000"/>
              </a:solidFill>
              <a:latin typeface="黑体" panose="02010609060101010101" pitchFamily="49" charset="-122"/>
              <a:ea typeface="黑体" panose="02010609060101010101" pitchFamily="49" charset="-122"/>
            </a:endParaRPr>
          </a:p>
        </p:txBody>
      </p:sp>
      <p:sp>
        <p:nvSpPr>
          <p:cNvPr id="17" name="标注: 弯曲线形 16">
            <a:extLst>
              <a:ext uri="{FF2B5EF4-FFF2-40B4-BE49-F238E27FC236}">
                <a16:creationId xmlns:a16="http://schemas.microsoft.com/office/drawing/2014/main" xmlns="" id="{784D8370-16EB-73AB-4FB5-F246ADDD7BD9}"/>
              </a:ext>
            </a:extLst>
          </p:cNvPr>
          <p:cNvSpPr/>
          <p:nvPr/>
        </p:nvSpPr>
        <p:spPr>
          <a:xfrm>
            <a:off x="541661" y="3083484"/>
            <a:ext cx="1139009" cy="691032"/>
          </a:xfrm>
          <a:prstGeom prst="borderCallout2">
            <a:avLst>
              <a:gd name="adj1" fmla="val 48079"/>
              <a:gd name="adj2" fmla="val 99114"/>
              <a:gd name="adj3" fmla="val 51013"/>
              <a:gd name="adj4" fmla="val 116312"/>
              <a:gd name="adj5" fmla="val 131267"/>
              <a:gd name="adj6" fmla="val 141660"/>
            </a:avLst>
          </a:prstGeom>
          <a:solidFill>
            <a:schemeClr val="accent5"/>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rgbClr val="FF0000"/>
                </a:solidFill>
              </a:rPr>
              <a:t>相邻零件的剖面线，其倾斜方向或间距均应不一样</a:t>
            </a:r>
          </a:p>
        </p:txBody>
      </p:sp>
    </p:spTree>
    <p:extLst>
      <p:ext uri="{BB962C8B-B14F-4D97-AF65-F5344CB8AC3E}">
        <p14:creationId xmlns:p14="http://schemas.microsoft.com/office/powerpoint/2010/main" val="34534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144,&quot;width&quot;:3192}"/>
</p:tagLst>
</file>

<file path=ppt/theme/theme1.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0000"/>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000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件">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课件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课件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课件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课件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课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课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课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1118</TotalTime>
  <Words>3477</Words>
  <Application>Microsoft Office PowerPoint</Application>
  <PresentationFormat>全屏显示(4:3)</PresentationFormat>
  <Paragraphs>303</Paragraphs>
  <Slides>58</Slides>
  <Notes>2</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1</vt:i4>
      </vt:variant>
      <vt:variant>
        <vt:lpstr>幻灯片标题</vt:lpstr>
      </vt:variant>
      <vt:variant>
        <vt:i4>58</vt:i4>
      </vt:variant>
    </vt:vector>
  </HeadingPairs>
  <TitlesOfParts>
    <vt:vector size="76" baseType="lpstr">
      <vt:lpstr>Simplex</vt:lpstr>
      <vt:lpstr>等线</vt:lpstr>
      <vt:lpstr>仿宋_GB2312</vt:lpstr>
      <vt:lpstr>黑体</vt:lpstr>
      <vt:lpstr>华文行楷</vt:lpstr>
      <vt:lpstr>华文新魏</vt:lpstr>
      <vt:lpstr>楷体</vt:lpstr>
      <vt:lpstr>楷体_GB2312</vt:lpstr>
      <vt:lpstr>隶书</vt:lpstr>
      <vt:lpstr>宋体</vt:lpstr>
      <vt:lpstr>微软雅黑</vt:lpstr>
      <vt:lpstr>Arial</vt:lpstr>
      <vt:lpstr>Symbol</vt:lpstr>
      <vt:lpstr>Times New Roman</vt:lpstr>
      <vt:lpstr>Wingdings</vt:lpstr>
      <vt:lpstr>2_默认设计模板</vt:lpstr>
      <vt:lpstr>课件</vt:lpstr>
      <vt:lpstr>Visio.Drawing.11</vt:lpstr>
      <vt:lpstr>第9章  装配图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没有幻灯片标题</dc:title>
  <dc:creator>DELL</dc:creator>
  <cp:lastModifiedBy>DELL</cp:lastModifiedBy>
  <cp:revision>367</cp:revision>
  <dcterms:created xsi:type="dcterms:W3CDTF">1999-05-21T09:58:00Z</dcterms:created>
  <dcterms:modified xsi:type="dcterms:W3CDTF">2025-11-03T00:50:26Z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9F59D802554545E0BA12988FCD5518FB</vt:lpwstr>
  </property>
</Properties>
</file>